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90" r:id="rId2"/>
    <p:sldId id="496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986D8AC-874A-F923-C14D-DF66AED0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16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167</cp:revision>
  <cp:lastPrinted>2023-06-11T09:33:33Z</cp:lastPrinted>
  <dcterms:created xsi:type="dcterms:W3CDTF">2022-11-07T20:45:57Z</dcterms:created>
  <dcterms:modified xsi:type="dcterms:W3CDTF">2023-09-22T14:31:36Z</dcterms:modified>
</cp:coreProperties>
</file>