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2" r:id="rId2"/>
    <p:sldId id="454" r:id="rId3"/>
    <p:sldId id="455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.Strauss-Elektra (08.12.2021)" id="{10C2EB68-CD44-4344-B1D7-8B8F1FAB5B52}">
          <p14:sldIdLst>
            <p14:sldId id="362"/>
            <p14:sldId id="454"/>
            <p14:sldId id="455"/>
          </p14:sldIdLst>
        </p14:section>
        <p14:section name="Default Section" id="{FDF45B87-2DE9-4243-B711-791B346941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11738" y="1367704"/>
            <a:ext cx="5571066" cy="4122589"/>
          </a:xfrm>
          <a:prstGeom prst="rect">
            <a:avLst/>
          </a:prstGeom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302A55B-EEA8-E563-86B9-A0C8F615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37" y="643467"/>
            <a:ext cx="40947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Fenster, drinnen, lebend, Raum enthält.&#10;&#10;Automatisch generierte Beschreibung">
            <a:extLst>
              <a:ext uri="{FF2B5EF4-FFF2-40B4-BE49-F238E27FC236}">
                <a16:creationId xmlns:a16="http://schemas.microsoft.com/office/drawing/2014/main" id="{E9F13415-3F68-BB77-1961-DD796FEEC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0" b="-2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Grafik 2" descr="Ein Bild, das Fenster, Person enthält.&#10;&#10;Automatisch generierte Beschreibung">
            <a:extLst>
              <a:ext uri="{FF2B5EF4-FFF2-40B4-BE49-F238E27FC236}">
                <a16:creationId xmlns:a16="http://schemas.microsoft.com/office/drawing/2014/main" id="{249B90FE-4022-753A-8A5B-8B5A0990AB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0" r="-2" b="-2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5" name="Grafik 4" descr="Ein Bild, das drinnen, Fenster, Esstisch enthält.&#10;&#10;Automatisch generierte Beschreibung">
            <a:extLst>
              <a:ext uri="{FF2B5EF4-FFF2-40B4-BE49-F238E27FC236}">
                <a16:creationId xmlns:a16="http://schemas.microsoft.com/office/drawing/2014/main" id="{E2412CBD-CBBD-0E5D-CD9A-3247C6673D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3" r="1" b="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09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Fenster, drinnen, Gebäude enthält.&#10;&#10;Automatisch generierte Beschreibung">
            <a:extLst>
              <a:ext uri="{FF2B5EF4-FFF2-40B4-BE49-F238E27FC236}">
                <a16:creationId xmlns:a16="http://schemas.microsoft.com/office/drawing/2014/main" id="{E38607F2-2298-D161-FC30-29D0D67502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" r="8955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8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2023-10-08T09:29:36Z</dcterms:modified>
</cp:coreProperties>
</file>