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381" r:id="rId2"/>
    <p:sldId id="382" r:id="rId3"/>
    <p:sldId id="392" r:id="rId4"/>
    <p:sldId id="393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r Zar lässt sich fotografieren  Die Kluge (2023.05.04)" id="{9335228D-F274-494E-BCF7-C8BE88A39144}">
          <p14:sldIdLst>
            <p14:sldId id="381"/>
            <p14:sldId id="382"/>
            <p14:sldId id="392"/>
            <p14:sldId id="393"/>
          </p14:sldIdLst>
        </p14:section>
        <p14:section name="Default Section" id="{8B98122E-AF1A-6347-A4C3-B2F911AD956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3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48" y="1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jpg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2D8522B3-9B1D-A5EA-BE65-D17827CCB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24" y="72075"/>
            <a:ext cx="6740536" cy="1935401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6F1FC3A-6D63-0E91-A0DE-63CEAC6EB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8074" y="149630"/>
            <a:ext cx="2447925" cy="2085544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8670CB35-D8A4-EC20-7024-24E31310C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498" y="3214050"/>
            <a:ext cx="2505075" cy="357187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EF4E0B0-EC0A-5723-D9C7-1E00FD47F0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4176075"/>
            <a:ext cx="2324100" cy="2609850"/>
          </a:xfrm>
          <a:prstGeom prst="rect">
            <a:avLst/>
          </a:prstGeom>
        </p:spPr>
      </p:pic>
      <p:pic>
        <p:nvPicPr>
          <p:cNvPr id="2" name="Picture 1" descr="A picture containing text, yellow, screenshot&#10;&#10;Description automatically generated">
            <a:extLst>
              <a:ext uri="{FF2B5EF4-FFF2-40B4-BE49-F238E27FC236}">
                <a16:creationId xmlns:a16="http://schemas.microsoft.com/office/drawing/2014/main" id="{01CDDCF0-4D4F-0231-9107-39B81507A0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1" r="3591" b="2"/>
          <a:stretch/>
        </p:blipFill>
        <p:spPr>
          <a:xfrm>
            <a:off x="118585" y="2445987"/>
            <a:ext cx="4715835" cy="2789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35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dancing&#10;&#10;Description automatically generated with medium confidence">
            <a:extLst>
              <a:ext uri="{FF2B5EF4-FFF2-40B4-BE49-F238E27FC236}">
                <a16:creationId xmlns:a16="http://schemas.microsoft.com/office/drawing/2014/main" id="{9762D096-5E5E-A5B4-110D-2A0D1951403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92" r="18552" b="2"/>
          <a:stretch/>
        </p:blipFill>
        <p:spPr>
          <a:xfrm>
            <a:off x="5018351" y="10"/>
            <a:ext cx="488764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3" name="Picture 2" descr="A picture containing person, indoor, window&#10;&#10;Description automatically generated">
            <a:extLst>
              <a:ext uri="{FF2B5EF4-FFF2-40B4-BE49-F238E27FC236}">
                <a16:creationId xmlns:a16="http://schemas.microsoft.com/office/drawing/2014/main" id="{008AB989-228D-402E-8FD3-F1CBDB983C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5" r="32620" b="1"/>
          <a:stretch/>
        </p:blipFill>
        <p:spPr>
          <a:xfrm>
            <a:off x="20" y="4069976"/>
            <a:ext cx="2872436" cy="2788023"/>
          </a:xfrm>
          <a:prstGeom prst="rect">
            <a:avLst/>
          </a:prstGeom>
        </p:spPr>
      </p:pic>
      <p:pic>
        <p:nvPicPr>
          <p:cNvPr id="9" name="Picture 8" descr="A person dancing on a stage&#10;&#10;Description automatically generated with medium confidence">
            <a:extLst>
              <a:ext uri="{FF2B5EF4-FFF2-40B4-BE49-F238E27FC236}">
                <a16:creationId xmlns:a16="http://schemas.microsoft.com/office/drawing/2014/main" id="{D049CDA8-DAE6-6522-5CF0-8943D31F9ED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24" r="27592" b="2"/>
          <a:stretch/>
        </p:blipFill>
        <p:spPr>
          <a:xfrm>
            <a:off x="3003161" y="3257176"/>
            <a:ext cx="3891138" cy="3600824"/>
          </a:xfrm>
          <a:prstGeom prst="rect">
            <a:avLst/>
          </a:prstGeom>
        </p:spPr>
      </p:pic>
      <p:pic>
        <p:nvPicPr>
          <p:cNvPr id="7" name="Picture 6" descr="A picture containing person, person&#10;&#10;Description automatically generated">
            <a:extLst>
              <a:ext uri="{FF2B5EF4-FFF2-40B4-BE49-F238E27FC236}">
                <a16:creationId xmlns:a16="http://schemas.microsoft.com/office/drawing/2014/main" id="{D595D1BD-03FB-1206-2BD2-30FAE40ED5B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r="-2" b="-2"/>
          <a:stretch/>
        </p:blipFill>
        <p:spPr>
          <a:xfrm>
            <a:off x="20" y="10"/>
            <a:ext cx="488762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11" name="Picture 10" descr="A person standing on a stage&#10;&#10;Description automatically generated with medium confidence">
            <a:extLst>
              <a:ext uri="{FF2B5EF4-FFF2-40B4-BE49-F238E27FC236}">
                <a16:creationId xmlns:a16="http://schemas.microsoft.com/office/drawing/2014/main" id="{6F2F3461-9FFC-02A4-5721-BC8BE1400371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08" r="2" b="11839"/>
          <a:stretch/>
        </p:blipFill>
        <p:spPr>
          <a:xfrm>
            <a:off x="7025005" y="4069976"/>
            <a:ext cx="2880995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227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and person standing in front of a large window&#10;&#10;Description automatically generated with low confidence">
            <a:extLst>
              <a:ext uri="{FF2B5EF4-FFF2-40B4-BE49-F238E27FC236}">
                <a16:creationId xmlns:a16="http://schemas.microsoft.com/office/drawing/2014/main" id="{EDE55F99-71B2-E8C4-529B-1BE04BD376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3" r="2" b="2"/>
          <a:stretch/>
        </p:blipFill>
        <p:spPr>
          <a:xfrm>
            <a:off x="5018351" y="10"/>
            <a:ext cx="488764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920044"/>
                </a:lnTo>
                <a:lnTo>
                  <a:pt x="2469659" y="3920044"/>
                </a:lnTo>
                <a:lnTo>
                  <a:pt x="2469659" y="3103224"/>
                </a:lnTo>
                <a:lnTo>
                  <a:pt x="0" y="3103224"/>
                </a:lnTo>
                <a:close/>
              </a:path>
            </a:pathLst>
          </a:custGeom>
        </p:spPr>
      </p:pic>
      <p:pic>
        <p:nvPicPr>
          <p:cNvPr id="5" name="Picture 4" descr="A group of people in clothing&#10;&#10;Description automatically generated with low confidence">
            <a:extLst>
              <a:ext uri="{FF2B5EF4-FFF2-40B4-BE49-F238E27FC236}">
                <a16:creationId xmlns:a16="http://schemas.microsoft.com/office/drawing/2014/main" id="{DA2BD405-8B6E-E0EE-D263-34662C3302C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4" r="23522" b="-2"/>
          <a:stretch/>
        </p:blipFill>
        <p:spPr>
          <a:xfrm>
            <a:off x="20" y="4069976"/>
            <a:ext cx="2872436" cy="2788023"/>
          </a:xfrm>
          <a:prstGeom prst="rect">
            <a:avLst/>
          </a:prstGeom>
        </p:spPr>
      </p:pic>
      <p:pic>
        <p:nvPicPr>
          <p:cNvPr id="11" name="Picture 10" descr="A picture containing indoor, dark, bell jar&#10;&#10;Description automatically generated">
            <a:extLst>
              <a:ext uri="{FF2B5EF4-FFF2-40B4-BE49-F238E27FC236}">
                <a16:creationId xmlns:a16="http://schemas.microsoft.com/office/drawing/2014/main" id="{652AE00D-3DFF-1F29-9956-27EA7788195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66" r="7950" b="2"/>
          <a:stretch/>
        </p:blipFill>
        <p:spPr>
          <a:xfrm>
            <a:off x="3003161" y="3257176"/>
            <a:ext cx="3891138" cy="3600824"/>
          </a:xfrm>
          <a:prstGeom prst="rect">
            <a:avLst/>
          </a:prstGeom>
        </p:spPr>
      </p:pic>
      <p:pic>
        <p:nvPicPr>
          <p:cNvPr id="9" name="Picture 8" descr="A picture containing person&#10;&#10;Description automatically generated">
            <a:extLst>
              <a:ext uri="{FF2B5EF4-FFF2-40B4-BE49-F238E27FC236}">
                <a16:creationId xmlns:a16="http://schemas.microsoft.com/office/drawing/2014/main" id="{3A4DE6BC-C784-A147-BC1D-81FA27B3175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24" r="7740" b="-2"/>
          <a:stretch/>
        </p:blipFill>
        <p:spPr>
          <a:xfrm>
            <a:off x="20" y="10"/>
            <a:ext cx="4887629" cy="3920034"/>
          </a:xfrm>
          <a:custGeom>
            <a:avLst/>
            <a:gdLst/>
            <a:ahLst/>
            <a:cxnLst/>
            <a:rect l="l" t="t" r="r" b="b"/>
            <a:pathLst>
              <a:path w="6015567" h="3920044">
                <a:moveTo>
                  <a:pt x="0" y="0"/>
                </a:moveTo>
                <a:lnTo>
                  <a:pt x="6015567" y="0"/>
                </a:lnTo>
                <a:lnTo>
                  <a:pt x="6015567" y="3103224"/>
                </a:lnTo>
                <a:lnTo>
                  <a:pt x="3545908" y="3103224"/>
                </a:lnTo>
                <a:lnTo>
                  <a:pt x="3545908" y="3920044"/>
                </a:lnTo>
                <a:lnTo>
                  <a:pt x="0" y="3920044"/>
                </a:lnTo>
                <a:close/>
              </a:path>
            </a:pathLst>
          </a:custGeom>
        </p:spPr>
      </p:pic>
      <p:pic>
        <p:nvPicPr>
          <p:cNvPr id="3" name="Picture 2" descr="A person and person on stage&#10;&#10;Description automatically generated with low confidence">
            <a:extLst>
              <a:ext uri="{FF2B5EF4-FFF2-40B4-BE49-F238E27FC236}">
                <a16:creationId xmlns:a16="http://schemas.microsoft.com/office/drawing/2014/main" id="{BF5A81A6-7EC3-055D-6F99-729F919DC1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645" r="2" b="2"/>
          <a:stretch/>
        </p:blipFill>
        <p:spPr>
          <a:xfrm>
            <a:off x="7025005" y="4069976"/>
            <a:ext cx="2880995" cy="278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835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text, yellow, screenshot&#10;&#10;Description automatically generated">
            <a:extLst>
              <a:ext uri="{FF2B5EF4-FFF2-40B4-BE49-F238E27FC236}">
                <a16:creationId xmlns:a16="http://schemas.microsoft.com/office/drawing/2014/main" id="{8F514C95-432D-703B-4BF6-7E37FD73BB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8" r="3518" b="2"/>
          <a:stretch/>
        </p:blipFill>
        <p:spPr>
          <a:xfrm>
            <a:off x="156427" y="550518"/>
            <a:ext cx="4712075" cy="2783429"/>
          </a:xfrm>
          <a:prstGeom prst="rect">
            <a:avLst/>
          </a:prstGeom>
        </p:spPr>
      </p:pic>
      <p:pic>
        <p:nvPicPr>
          <p:cNvPr id="13" name="Picture 12" descr="A person and person dancing on a stage&#10;&#10;Description automatically generated with medium confidence">
            <a:extLst>
              <a:ext uri="{FF2B5EF4-FFF2-40B4-BE49-F238E27FC236}">
                <a16:creationId xmlns:a16="http://schemas.microsoft.com/office/drawing/2014/main" id="{CF9D6AD1-AAB2-13D8-E2E2-4182E3C33D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67"/>
          <a:stretch/>
        </p:blipFill>
        <p:spPr>
          <a:xfrm>
            <a:off x="5030692" y="550517"/>
            <a:ext cx="4710018" cy="2783429"/>
          </a:xfrm>
          <a:prstGeom prst="rect">
            <a:avLst/>
          </a:prstGeom>
        </p:spPr>
      </p:pic>
      <p:pic>
        <p:nvPicPr>
          <p:cNvPr id="15" name="Picture 14" descr="A group of people on a stage&#10;&#10;Description automatically generated with medium confidence">
            <a:extLst>
              <a:ext uri="{FF2B5EF4-FFF2-40B4-BE49-F238E27FC236}">
                <a16:creationId xmlns:a16="http://schemas.microsoft.com/office/drawing/2014/main" id="{A8458F9B-EC0D-6891-A1E7-A6A1875823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8" r="3" b="3"/>
          <a:stretch/>
        </p:blipFill>
        <p:spPr>
          <a:xfrm>
            <a:off x="159830" y="3514856"/>
            <a:ext cx="4712075" cy="2792626"/>
          </a:xfrm>
          <a:prstGeom prst="rect">
            <a:avLst/>
          </a:prstGeom>
        </p:spPr>
      </p:pic>
      <p:pic>
        <p:nvPicPr>
          <p:cNvPr id="19" name="Picture 18" descr="A picture containing person, standing&#10;&#10;Description automatically generated">
            <a:extLst>
              <a:ext uri="{FF2B5EF4-FFF2-40B4-BE49-F238E27FC236}">
                <a16:creationId xmlns:a16="http://schemas.microsoft.com/office/drawing/2014/main" id="{61DBEE86-6048-D38B-64B1-A2CAD8FA806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4" r="408" b="3"/>
          <a:stretch/>
        </p:blipFill>
        <p:spPr>
          <a:xfrm>
            <a:off x="5034095" y="3514855"/>
            <a:ext cx="4710018" cy="279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452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1734</TotalTime>
  <Words>0</Words>
  <Application>Microsoft Macintosh PowerPoint</Application>
  <PresentationFormat>A4 Paper (210x297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125</cp:revision>
  <cp:lastPrinted>2023-05-18T08:47:50Z</cp:lastPrinted>
  <dcterms:created xsi:type="dcterms:W3CDTF">2022-11-07T20:45:57Z</dcterms:created>
  <dcterms:modified xsi:type="dcterms:W3CDTF">2023-10-06T08:59:53Z</dcterms:modified>
</cp:coreProperties>
</file>