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9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lektra" id="{1F090730-822E-4AD2-9B4C-D1881EE58BF6}">
          <p14:sldIdLst>
            <p14:sldId id="369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149630"/>
            <a:ext cx="7021586" cy="20160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6C41157-E14F-F624-25F2-38656A81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7580" y="149630"/>
            <a:ext cx="2681754" cy="123571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BC49A65-83E4-3F83-B081-573999616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7580" y="1587095"/>
            <a:ext cx="2140726" cy="5121275"/>
          </a:xfrm>
          <a:prstGeom prst="rect">
            <a:avLst/>
          </a:prstGeom>
        </p:spPr>
      </p:pic>
      <p:pic>
        <p:nvPicPr>
          <p:cNvPr id="3" name="Picture 2" descr="A red and black background with white text&#10;&#10;Description automatically generated">
            <a:extLst>
              <a:ext uri="{FF2B5EF4-FFF2-40B4-BE49-F238E27FC236}">
                <a16:creationId xmlns:a16="http://schemas.microsoft.com/office/drawing/2014/main" id="{FA520E77-65CC-ADA6-FA24-E60ED012A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4" y="2614188"/>
            <a:ext cx="6978681" cy="39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6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2023-10-06T09:04:08Z</dcterms:modified>
</cp:coreProperties>
</file>