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8" r:id="rId2"/>
    <p:sldId id="260" r:id="rId3"/>
    <p:sldId id="261" r:id="rId4"/>
    <p:sldId id="262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e Zauberflöte" id="{DD82564E-7AB4-4177-8910-676B2DE6E72A}">
          <p14:sldIdLst>
            <p14:sldId id="268"/>
            <p14:sldId id="260"/>
            <p14:sldId id="261"/>
            <p14:sldId id="262"/>
          </p14:sldIdLst>
        </p14:section>
        <p14:section name="Default Section" id="{8B98122E-AF1A-6347-A4C3-B2F911AD95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250298"/>
            <a:ext cx="7021586" cy="20160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91E380-6376-AEE6-9A1A-067B2DBF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383" y="302689"/>
            <a:ext cx="2310672" cy="6433311"/>
          </a:xfrm>
          <a:prstGeom prst="rect">
            <a:avLst/>
          </a:prstGeom>
        </p:spPr>
      </p:pic>
      <p:pic>
        <p:nvPicPr>
          <p:cNvPr id="5122" name="Picture 2" descr="Spielplan - Oper Frankfurt">
            <a:extLst>
              <a:ext uri="{FF2B5EF4-FFF2-40B4-BE49-F238E27FC236}">
                <a16:creationId xmlns:a16="http://schemas.microsoft.com/office/drawing/2014/main" id="{401B2602-9AEE-851B-4CDB-90A69223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0" y="2810312"/>
            <a:ext cx="6979001" cy="39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D04B035-5CAF-B339-7A5E-9B810DFF9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410" y="2316136"/>
            <a:ext cx="2949800" cy="120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5DEFAB9-910A-ABC0-C13D-D0C4F33E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6" y="534219"/>
            <a:ext cx="4409246" cy="24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2137C9F1-92C9-77C8-3CD1-61CE90F6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3771276"/>
            <a:ext cx="4409246" cy="24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7E83B2C-43CD-0E03-0C9D-D9072174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1651" y="321734"/>
            <a:ext cx="4036498" cy="60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F98F8D6A-7892-2E8F-27A3-A6810A67A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2"/>
          <a:stretch/>
        </p:blipFill>
        <p:spPr bwMode="auto">
          <a:xfrm>
            <a:off x="155257" y="171715"/>
            <a:ext cx="4723222" cy="6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3B81E936-BF25-A0F9-7DEE-D98A3A7F3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8" b="-1"/>
          <a:stretch/>
        </p:blipFill>
        <p:spPr bwMode="auto">
          <a:xfrm>
            <a:off x="5035004" y="171716"/>
            <a:ext cx="4715739" cy="317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B3CD1A5-1833-0824-93DE-771124899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5"/>
          <a:stretch/>
        </p:blipFill>
        <p:spPr bwMode="auto">
          <a:xfrm>
            <a:off x="5035004" y="3514856"/>
            <a:ext cx="4701439" cy="27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1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DAA2BF8-F7A7-DBD6-4997-7E1585B8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1" r="14288" b="-1"/>
          <a:stretch/>
        </p:blipFill>
        <p:spPr bwMode="auto">
          <a:xfrm>
            <a:off x="522816" y="643467"/>
            <a:ext cx="436483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09E8FD1-C4F9-B650-EB4E-3F0D62648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r="40928" b="-1"/>
          <a:stretch/>
        </p:blipFill>
        <p:spPr bwMode="auto">
          <a:xfrm>
            <a:off x="5018351" y="643467"/>
            <a:ext cx="436483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15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125</cp:revision>
  <cp:lastPrinted>2023-05-18T08:47:50Z</cp:lastPrinted>
  <dcterms:created xsi:type="dcterms:W3CDTF">2022-11-07T20:45:57Z</dcterms:created>
  <dcterms:modified xsi:type="dcterms:W3CDTF">2023-10-06T09:08:26Z</dcterms:modified>
</cp:coreProperties>
</file>