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38" r:id="rId2"/>
    <p:sldId id="270" r:id="rId3"/>
    <p:sldId id="271" r:id="rId4"/>
    <p:sldId id="272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e Meistersinger von Nürnberg" id="{2E5AF71C-71BE-49AC-ADF8-155479D9F692}">
          <p14:sldIdLst>
            <p14:sldId id="338"/>
            <p14:sldId id="270"/>
            <p14:sldId id="271"/>
            <p14:sldId id="272"/>
          </p14:sldIdLst>
        </p14:section>
        <p14:section name="Default Section" id="{8B98122E-AF1A-6347-A4C3-B2F911AD95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250298"/>
            <a:ext cx="7021586" cy="20160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E0B440A-182F-B89C-0AF4-69483E86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778" y="250298"/>
            <a:ext cx="2439073" cy="12932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3CDC89C-C30A-B5E3-8FD0-896E21D6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778" y="1728792"/>
            <a:ext cx="2119277" cy="48789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C5EE7D8-DD73-7D77-1587-E7ACCB348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1" y="2444456"/>
            <a:ext cx="6941339" cy="40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8C83CF-5C65-03E8-8573-D7BD48AB1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r="6048" b="3"/>
          <a:stretch/>
        </p:blipFill>
        <p:spPr bwMode="auto">
          <a:xfrm>
            <a:off x="124087" y="321732"/>
            <a:ext cx="4748172" cy="31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A4148D2-9BAD-A560-A3B9-45DF66621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r="6853" b="2"/>
          <a:stretch/>
        </p:blipFill>
        <p:spPr bwMode="auto">
          <a:xfrm>
            <a:off x="102983" y="3540153"/>
            <a:ext cx="4769276" cy="2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72740D-DB62-8076-465C-C56DC5D2D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8" r="36775" b="1"/>
          <a:stretch/>
        </p:blipFill>
        <p:spPr bwMode="auto">
          <a:xfrm>
            <a:off x="5033740" y="321732"/>
            <a:ext cx="4707372" cy="61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3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0671039-856D-1758-EA78-11C64BF46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"/>
          <a:stretch/>
        </p:blipFill>
        <p:spPr bwMode="auto">
          <a:xfrm>
            <a:off x="156427" y="550518"/>
            <a:ext cx="4712075" cy="27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5826564-B864-067B-23BA-E9ECD9E60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" b="2"/>
          <a:stretch/>
        </p:blipFill>
        <p:spPr bwMode="auto">
          <a:xfrm>
            <a:off x="5030692" y="550517"/>
            <a:ext cx="4710018" cy="27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AD07824-F4C9-47BD-71D9-3AF807800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" b="3"/>
          <a:stretch/>
        </p:blipFill>
        <p:spPr bwMode="auto">
          <a:xfrm>
            <a:off x="159830" y="3514856"/>
            <a:ext cx="4712075" cy="27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411AFA-B598-4988-1B8E-DA972C6A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5"/>
          <a:stretch/>
        </p:blipFill>
        <p:spPr bwMode="auto">
          <a:xfrm>
            <a:off x="5034095" y="3514855"/>
            <a:ext cx="4710018" cy="27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15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BCE8A6-0B32-BED0-0575-77A2051B2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14313"/>
            <a:ext cx="970597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6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125</cp:revision>
  <cp:lastPrinted>2023-05-18T08:47:50Z</cp:lastPrinted>
  <dcterms:created xsi:type="dcterms:W3CDTF">2022-11-07T20:45:57Z</dcterms:created>
  <dcterms:modified xsi:type="dcterms:W3CDTF">2023-10-06T09:09:32Z</dcterms:modified>
</cp:coreProperties>
</file>