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24" r:id="rId2"/>
    <p:sldId id="577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Grafik 8" descr="A white building with columns and statues&#10;&#10;Description automatically generated">
            <a:extLst>
              <a:ext uri="{FF2B5EF4-FFF2-40B4-BE49-F238E27FC236}">
                <a16:creationId xmlns:a16="http://schemas.microsoft.com/office/drawing/2014/main" id="{F2CC38FF-19C1-FC61-6AF7-A89B2E5BD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r="4444" b="-2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5" name="Picture 4" descr="A black and blue cover with blue text&#10;&#10;Description automatically generated">
            <a:extLst>
              <a:ext uri="{FF2B5EF4-FFF2-40B4-BE49-F238E27FC236}">
                <a16:creationId xmlns:a16="http://schemas.microsoft.com/office/drawing/2014/main" id="{75911BE1-64EF-6ECB-EAFF-37AAC295C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74544"/>
            <a:ext cx="4953000" cy="6783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FD0A7-4571-61E1-C2CD-EAFA0F70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04" y="3660869"/>
            <a:ext cx="4957165" cy="30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1807F26-9B7A-6821-5EB0-57B866EB24EF}"/>
              </a:ext>
            </a:extLst>
          </p:cNvPr>
          <p:cNvSpPr txBox="1"/>
          <p:nvPr/>
        </p:nvSpPr>
        <p:spPr>
          <a:xfrm>
            <a:off x="-698" y="0"/>
            <a:ext cx="49511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情节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政治犯典狱长皮扎罗怕自己的罪行被弗洛伦斯坦揭发，罗织了罪名让弗洛伦斯坦入狱。弗洛伦斯坦之妻利奥诺拉女扮男装并化名费德里奥潜入监狱，到监狱看 守罗可手下工作。罗可的女儿马捷琳娜爱上了费德里奥，并且冷落自己的未婚夫雅丘诺。费德里奥利用罗可对自己的信任，说服罗可，让自己也可以跟随着与囚犯接 触。但罗可有一个条件，就是费德里奥不能接近一名被特别关闭的囚犯。利奥诺拉猜想，这就是自己的丈夫。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皮扎罗来视察，因为他收到风声，大臣会来监狱视察，所以他一下子就提高了警觉。若大臣发现了弗洛伦斯坦没死，真相就会暴露。所以不是弗洛伦斯坦死， 就是他亡。他命令罗可下手谋杀掉弗洛伦斯坦。罗可开始还拒绝，但后来在金钱的诱惑下还是服从了。他要和费德里奥为弗洛伦斯坦挖一个墓。利奥诺拉十分愤怒， 她请求罗可，让囚犯们出来透透气，暗中观察一下，丈夫可在里面。但遗憾在囚犯中并不见弗洛伦斯坦的身影。皮扎罗对罗可十分愤怒。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在地牢里，弗洛伦斯坦出现幻觉，看到妻子利奥诺拉像天使一样出现了。利奥诺拉请求罗可，给这囚犯一点酒和面包。他很快就认出了囚犯就是自己的丈夫， 但弗洛伦斯坦却没有认出她。皮扎罗来了，弗洛伦斯坦与之争论起来。皮扎罗手里拿着匕首上前。 突然，利奥诺拉上前插在二人之间，拿出一支手枪顶住皮扎罗。千钧一发之际，嘹亮的小号声宣布着大臣来了。皮扎罗要逃跑。弗洛伦斯坦和利奥诺拉得救了，互相 拥抱。大臣认出了弗洛伦斯坦，查出了真情，释放了监狱的囚犯。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3CF4A8-9751-8A96-B00F-1629C8587C57}"/>
              </a:ext>
            </a:extLst>
          </p:cNvPr>
          <p:cNvSpPr txBox="1"/>
          <p:nvPr/>
        </p:nvSpPr>
        <p:spPr>
          <a:xfrm>
            <a:off x="4950442" y="0"/>
            <a:ext cx="495369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第二幕 挪威船长达朗德家中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村庄里的女孩们齐聚在达朗德船长家中，在珊塔的奶妈玛丽的带领下，忙着纺纱织布，等待水手们的归来。珊塔在一旁望着墙上荷兰船长的画像出神，奶妈要 珊塔不要浪费青春时光在一幅画像上面，其它的女孩们则是半开玩笑地嘲弄着珊塔，「居然会为一幅画多愁善感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」而珊塔则是不服气地唱出一段「叙事曲」，告诉 大家有关荷兰船长的传说故事：一位被上天诅咒的航海人，必须在海上不断漂泊，每七年才有一次上岸机会，如果他遇见一位真心爱他的女子，诅咒将会解除。珊塔 愈唱愈投入，最后竟当众宣布：她就是那位解救荷兰船长不幸命运的女子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众人一听，大为吃惊。 此时，猎人艾瑞克进来通报挪威船返回的消息，女孩们则是忙着准备迎接水手们的工作，只留下珊塔与艾瑞克两人。艾瑞克对珊塔痴情已久，始终未获得珊塔的具体 响应，而珊塔的父亲又嫌艾瑞克出身低、只是一名猎人，并不赞成两人的交往，而当艾瑞克听见珊塔又当众宣布即将要献身解救荷兰船长，让艾瑞克更加气馁。不过 艾瑞克也向珊塔提出一项「警讯」：他说自己做了一个梦，梦见有一天来了一艘异国船只，船靠岸后上来了两位男子，一位是珊塔的父亲德朗德，另外一位则是身穿 黑衣、面容忧愁的外国人，珊塔则是热情地上前拥抱外国船长，而后两人还搭船离去。珊塔为着艾瑞克的梦感到欣喜不已，这表示她之前所预感的果真没错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艾瑞克 闻言大为惊恐，他在愤怒与伤心之下匆忙离去，只留下珊塔一个人望着荷兰船长的画像继续沉思。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就在这个时候，达朗德也带着荷兰船长悄悄地进门来，珊塔无意间回过头看见他们，吓了一跳。她赶忙问起父亲，这位异国男士是谁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达朗德则是热心地为珊 塔与荷兰船长相互介绍，他告诉珊塔这是一位「既慷慨、又富有的男士」，同时他也向荷兰船长称赞自己的女儿是「世间少见、又美丽、又善良的女孩」，他肯定珊 塔绝对会是荷兰船长眼中最好的选择。当达朗德在游说「双方当事人」的同时，珊塔和荷兰船长彼此的目光却一直停留在对方身上，而达朗德则是识趣地暂时回避， 让这「小两口」单独交谈。荷兰船长与珊塔相互注视了一段时间，两人心中都留下了深刻的印象，荷兰船长认定珊塔就是他的救赎天使，而珊塔也热情地宣告：她将 献出永恒的忠贞与爱情，来征服撒旦的魔咒。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当达朗德再次回来的时候，原本陌生的小两口，似乎成了相知相惜的终生伴侣，而达朗德也兴奋地拥着珊塔和「准女婿」，欢喜参加宴会去。</a:t>
            </a:r>
          </a:p>
          <a:p>
            <a:pPr algn="l"/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第三幕 码头岸边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挪威水手在平安归来之后，和心爱的女孩们在码头举行庆祝酒宴，他们也邀请同样停在岸边的荷兰船水手加入他们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他们向荷兰船呼唤多次，均未获得回音， 于是开始怀疑这就是传说中的「幽灵船」。顷刻间，岸边风浪大作，荷兰船上传出鬼魅般的歌声，挪威水手试着以快乐的饮酒歌声压过对方，但最后终被荷兰船上的 幽灵歌声占了上风，挪威水手在恐惧中一哄而散。 随后珊塔与艾瑞克上场。艾瑞克不相信珊塔竟然答应一位素未谋面的男子的求婚，他请求珊塔回心转意，不要忘记当年曾经许下的相爱诺言，但珊塔心意已决，婉拒 了艾瑞克的要求。就在俩人言谈之间，荷兰船长悄悄登场，他以为珊塔背叛了拯救他的誓言，在心灰意冷之际，准备再次起航，继续漂泊的生活，而珊塔为了证明自 己的忠贞与爱意，她攀上岸边一块高耸的礁岩，纵身跳下海中，和荷兰船长的幽灵船一同沉没大海。在一阵汹涌狂涛之后，海面上浮起了荷兰船长与珊塔相拥的身 影，升天而去。</a:t>
            </a: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A0CFD7-C1B5-74AB-062B-B7B1B12F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656723" y="4054431"/>
            <a:ext cx="3928513" cy="23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1438</Words>
  <Application>Microsoft Macintosh PowerPoint</Application>
  <PresentationFormat>A4 Paper (210x297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326</cp:revision>
  <cp:lastPrinted>2022-12-15T13:45:23Z</cp:lastPrinted>
  <dcterms:created xsi:type="dcterms:W3CDTF">2022-11-07T20:45:57Z</dcterms:created>
  <dcterms:modified xsi:type="dcterms:W3CDTF">2023-10-14T14:21:02Z</dcterms:modified>
</cp:coreProperties>
</file>