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9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mlet 21" id="{CB711A2B-12BA-4DC5-BEF5-17C64A05124E}">
          <p14:sldIdLst>
            <p14:sldId id="479"/>
          </p14:sldIdLst>
        </p14:section>
        <p14:section name="Default Section" id="{976A48CC-E0AC-BE4A-952A-83DA184B5BA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35C23-51BC-8766-9D9E-8DFDFDBB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5" y="643466"/>
            <a:ext cx="4247938" cy="55710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BD05A864-234A-D404-6B6B-8C8774A9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165</cp:revision>
  <cp:lastPrinted>2023-06-11T09:11:53Z</cp:lastPrinted>
  <dcterms:created xsi:type="dcterms:W3CDTF">2022-11-07T20:45:57Z</dcterms:created>
  <dcterms:modified xsi:type="dcterms:W3CDTF">2023-06-11T09:17:53Z</dcterms:modified>
</cp:coreProperties>
</file>