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9" r:id="rId2"/>
    <p:sldId id="447" r:id="rId3"/>
    <p:sldId id="448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uccini-Madama Butterfly (15.03.2022)" id="{80B2D56B-E070-4F30-BDF7-CCE340B11F8B}">
          <p14:sldIdLst>
            <p14:sldId id="379"/>
            <p14:sldId id="447"/>
            <p14:sldId id="448"/>
          </p14:sldIdLst>
        </p14:section>
        <p14:section name="Default Section" id="{0091DDE9-BBAC-CB43-B396-03DCEADC90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26F8801-9C22-749F-E365-5CBED9A6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Gruppe, Sport, Tänzer enthält.&#10;&#10;Automatisch generierte Beschreibung">
            <a:extLst>
              <a:ext uri="{FF2B5EF4-FFF2-40B4-BE49-F238E27FC236}">
                <a16:creationId xmlns:a16="http://schemas.microsoft.com/office/drawing/2014/main" id="{7C540F55-1724-EC94-B97F-E4CB9710D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2" r="3" b="4600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Grafik 2" descr="Ein Bild, das Person, Tänzer, Gruppe, angezogen enthält.&#10;&#10;Automatisch generierte Beschreibung">
            <a:extLst>
              <a:ext uri="{FF2B5EF4-FFF2-40B4-BE49-F238E27FC236}">
                <a16:creationId xmlns:a16="http://schemas.microsoft.com/office/drawing/2014/main" id="{1AE23E21-999A-E246-D448-07B7DF12F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r="-2" b="-2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930E02-A34E-0CE6-A393-D307FF5F9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0" r="-2" b="-2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70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farbig, Puppe enthält.&#10;&#10;Automatisch generierte Beschreibung">
            <a:extLst>
              <a:ext uri="{FF2B5EF4-FFF2-40B4-BE49-F238E27FC236}">
                <a16:creationId xmlns:a16="http://schemas.microsoft.com/office/drawing/2014/main" id="{3CD4CE25-5537-46BE-53AD-DC35E845C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9" r="24851" b="-2"/>
          <a:stretch/>
        </p:blipFill>
        <p:spPr>
          <a:xfrm>
            <a:off x="-5286" y="1183339"/>
            <a:ext cx="3287481" cy="5707537"/>
          </a:xfrm>
          <a:prstGeom prst="rect">
            <a:avLst/>
          </a:prstGeom>
        </p:spPr>
      </p:pic>
      <p:pic>
        <p:nvPicPr>
          <p:cNvPr id="3" name="Grafik 2" descr="Ein Bild, das Person, drinnen, stehend, angezogen enthält.&#10;&#10;Automatisch generierte Beschreibung">
            <a:extLst>
              <a:ext uri="{FF2B5EF4-FFF2-40B4-BE49-F238E27FC236}">
                <a16:creationId xmlns:a16="http://schemas.microsoft.com/office/drawing/2014/main" id="{7306FD85-DE7E-925E-25C5-2573E73A9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r="1718" b="1"/>
          <a:stretch/>
        </p:blipFill>
        <p:spPr>
          <a:xfrm>
            <a:off x="3327155" y="10"/>
            <a:ext cx="3273566" cy="5707527"/>
          </a:xfrm>
          <a:prstGeom prst="rect">
            <a:avLst/>
          </a:prstGeom>
        </p:spPr>
      </p:pic>
      <p:pic>
        <p:nvPicPr>
          <p:cNvPr id="5" name="Grafik 4" descr="Ein Bild, das Person, Tänzer, drinnen, Sport enthält.&#10;&#10;Automatisch generierte Beschreibung">
            <a:extLst>
              <a:ext uri="{FF2B5EF4-FFF2-40B4-BE49-F238E27FC236}">
                <a16:creationId xmlns:a16="http://schemas.microsoft.com/office/drawing/2014/main" id="{4F90E865-A7CD-5D5E-A714-3BF0A87DC5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1" r="31425"/>
          <a:stretch/>
        </p:blipFill>
        <p:spPr>
          <a:xfrm>
            <a:off x="6645719" y="1183339"/>
            <a:ext cx="3260281" cy="57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2023-10-08T09:12:10Z</dcterms:modified>
</cp:coreProperties>
</file>