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1" r:id="rId2"/>
    <p:sldId id="313" r:id="rId3"/>
    <p:sldId id="310" r:id="rId4"/>
    <p:sldId id="314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zart-Die Zauberflöte (2022.01.23)" id="{33526C4A-0AAD-4127-8A2F-51AB69D52EBC}">
          <p14:sldIdLst>
            <p14:sldId id="311"/>
            <p14:sldId id="313"/>
            <p14:sldId id="310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0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9ADF1E8-A3BD-CF8C-260E-46A051D6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673" y="0"/>
            <a:ext cx="4246719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CA4FDB-280C-FE02-AB49-7B88C42DB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04" y="1646491"/>
            <a:ext cx="2696669" cy="733700"/>
          </a:xfrm>
          <a:prstGeom prst="rect">
            <a:avLst/>
          </a:prstGeom>
        </p:spPr>
      </p:pic>
      <p:pic>
        <p:nvPicPr>
          <p:cNvPr id="43010" name="Picture 2" descr="Die Zauberflöte">
            <a:extLst>
              <a:ext uri="{FF2B5EF4-FFF2-40B4-BE49-F238E27FC236}">
                <a16:creationId xmlns:a16="http://schemas.microsoft.com/office/drawing/2014/main" id="{5025280A-E27A-2703-B98C-F9B7A392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1" y="2910979"/>
            <a:ext cx="4975196" cy="3316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10" name="Picture 6" descr="Die Zauberflöte">
            <a:extLst>
              <a:ext uri="{FF2B5EF4-FFF2-40B4-BE49-F238E27FC236}">
                <a16:creationId xmlns:a16="http://schemas.microsoft.com/office/drawing/2014/main" id="{E0A67A85-60CB-E43C-65C6-6796D90E5D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59"/>
          <a:stretch/>
        </p:blipFill>
        <p:spPr bwMode="auto">
          <a:xfrm>
            <a:off x="261405" y="321732"/>
            <a:ext cx="4610854" cy="301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8" name="Picture 4" descr="Die Zauberflöte">
            <a:extLst>
              <a:ext uri="{FF2B5EF4-FFF2-40B4-BE49-F238E27FC236}">
                <a16:creationId xmlns:a16="http://schemas.microsoft.com/office/drawing/2014/main" id="{FE686E2E-A8AD-2729-4F67-32FA9C091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1" r="-1" b="-1"/>
          <a:stretch/>
        </p:blipFill>
        <p:spPr bwMode="auto">
          <a:xfrm>
            <a:off x="261405" y="3510853"/>
            <a:ext cx="4610854" cy="278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06" name="Picture 2" descr="Die Zauberflöte">
            <a:extLst>
              <a:ext uri="{FF2B5EF4-FFF2-40B4-BE49-F238E27FC236}">
                <a16:creationId xmlns:a16="http://schemas.microsoft.com/office/drawing/2014/main" id="{7FAB6140-3C45-BFFB-6706-83DBCF89A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3442"/>
          <a:stretch/>
        </p:blipFill>
        <p:spPr bwMode="auto">
          <a:xfrm>
            <a:off x="5033740" y="321733"/>
            <a:ext cx="4610854" cy="597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20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Die Zauberflöte">
            <a:extLst>
              <a:ext uri="{FF2B5EF4-FFF2-40B4-BE49-F238E27FC236}">
                <a16:creationId xmlns:a16="http://schemas.microsoft.com/office/drawing/2014/main" id="{9F647044-F2C0-0541-D0DD-DF996B435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54" r="-1" b="11801"/>
          <a:stretch/>
        </p:blipFill>
        <p:spPr bwMode="auto">
          <a:xfrm>
            <a:off x="4194167" y="3272588"/>
            <a:ext cx="4960623" cy="3585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Die Zauberflöte">
            <a:extLst>
              <a:ext uri="{FF2B5EF4-FFF2-40B4-BE49-F238E27FC236}">
                <a16:creationId xmlns:a16="http://schemas.microsoft.com/office/drawing/2014/main" id="{24F9DF1B-DAB3-2151-02A8-3206B29D5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" r="-2" b="-2"/>
          <a:stretch/>
        </p:blipFill>
        <p:spPr bwMode="auto">
          <a:xfrm>
            <a:off x="20" y="9"/>
            <a:ext cx="5914909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2" name="Picture 10" descr="Die Zauberflöte">
            <a:extLst>
              <a:ext uri="{FF2B5EF4-FFF2-40B4-BE49-F238E27FC236}">
                <a16:creationId xmlns:a16="http://schemas.microsoft.com/office/drawing/2014/main" id="{B9C094DC-96C4-DF18-960A-F23039D81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4" r="17297" b="4"/>
          <a:stretch/>
        </p:blipFill>
        <p:spPr bwMode="auto">
          <a:xfrm>
            <a:off x="6059870" y="-22547"/>
            <a:ext cx="3094920" cy="313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40" name="Picture 8" descr="Die Zauberflöte">
            <a:extLst>
              <a:ext uri="{FF2B5EF4-FFF2-40B4-BE49-F238E27FC236}">
                <a16:creationId xmlns:a16="http://schemas.microsoft.com/office/drawing/2014/main" id="{5029A51D-7DCC-DCF5-66F8-790F4965A3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r="1799" b="2"/>
          <a:stretch/>
        </p:blipFill>
        <p:spPr bwMode="auto">
          <a:xfrm>
            <a:off x="20" y="4065775"/>
            <a:ext cx="4063444" cy="279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5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8" name="Picture 6" descr="Die Zauberflöte">
            <a:extLst>
              <a:ext uri="{FF2B5EF4-FFF2-40B4-BE49-F238E27FC236}">
                <a16:creationId xmlns:a16="http://schemas.microsoft.com/office/drawing/2014/main" id="{4EBAA513-1465-5903-F0D8-C4457AFC0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 bwMode="auto"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4" name="Picture 2" descr="Die Zauberflöte">
            <a:extLst>
              <a:ext uri="{FF2B5EF4-FFF2-40B4-BE49-F238E27FC236}">
                <a16:creationId xmlns:a16="http://schemas.microsoft.com/office/drawing/2014/main" id="{8E0D7512-A947-DFAF-EE0D-D7F2EA868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-3"/>
          <a:stretch/>
        </p:blipFill>
        <p:spPr bwMode="auto"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6" name="Picture 4" descr="Die Zauberflöte">
            <a:extLst>
              <a:ext uri="{FF2B5EF4-FFF2-40B4-BE49-F238E27FC236}">
                <a16:creationId xmlns:a16="http://schemas.microsoft.com/office/drawing/2014/main" id="{C0976671-7253-D7DD-C498-8F77990FF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-4" b="-4"/>
          <a:stretch/>
        </p:blipFill>
        <p:spPr bwMode="auto"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60" name="Picture 8" descr="Die Zauberflöte">
            <a:extLst>
              <a:ext uri="{FF2B5EF4-FFF2-40B4-BE49-F238E27FC236}">
                <a16:creationId xmlns:a16="http://schemas.microsoft.com/office/drawing/2014/main" id="{FE43A0F6-F67F-E68C-E82C-94BDF491BF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 bwMode="auto"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13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2246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233</cp:revision>
  <cp:lastPrinted>2023-05-21T09:46:36Z</cp:lastPrinted>
  <dcterms:created xsi:type="dcterms:W3CDTF">2022-11-07T20:45:57Z</dcterms:created>
  <dcterms:modified xsi:type="dcterms:W3CDTF">2023-10-01T18:50:11Z</dcterms:modified>
</cp:coreProperties>
</file>