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77" r:id="rId2"/>
    <p:sldId id="278" r:id="rId3"/>
    <p:sldId id="279" r:id="rId4"/>
    <p:sldId id="280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tzt-Carmen (2022.07.08)" id="{C3BCB3F2-6FBD-455F-8F67-E9C6C24498D3}">
          <p14:sldIdLst>
            <p14:sldId id="277"/>
            <p14:sldId id="278"/>
            <p14:sldId id="279"/>
            <p14:sldId id="280"/>
          </p14:sldIdLst>
        </p14:section>
        <p14:section name="Default Section" id="{FF5B7C36-00A6-1E4E-91B9-74670181574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A696130-D925-DC08-1FDF-3B91858C7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817" y="344943"/>
            <a:ext cx="4459462" cy="6017111"/>
          </a:xfrm>
          <a:prstGeom prst="rect">
            <a:avLst/>
          </a:prstGeom>
        </p:spPr>
      </p:pic>
      <p:pic>
        <p:nvPicPr>
          <p:cNvPr id="7170" name="Picture 2" descr="Deutsche Oper Berlin - The AIDS Foundation benefit concert - 2017 | Schedule">
            <a:extLst>
              <a:ext uri="{FF2B5EF4-FFF2-40B4-BE49-F238E27FC236}">
                <a16:creationId xmlns:a16="http://schemas.microsoft.com/office/drawing/2014/main" id="{0AD2D478-9C18-CEC1-0346-C914AB73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5" y="278999"/>
            <a:ext cx="4476755" cy="11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FEF8C4E-0578-B296-1DB6-DDC577E9BA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023" y="1507891"/>
            <a:ext cx="2441197" cy="845643"/>
          </a:xfrm>
          <a:prstGeom prst="rect">
            <a:avLst/>
          </a:prstGeom>
        </p:spPr>
      </p:pic>
      <p:pic>
        <p:nvPicPr>
          <p:cNvPr id="9" name="Grafik 8" descr="Ein Bild, das Klavier enthält.&#10;&#10;Automatisch generierte Beschreibung">
            <a:extLst>
              <a:ext uri="{FF2B5EF4-FFF2-40B4-BE49-F238E27FC236}">
                <a16:creationId xmlns:a16="http://schemas.microsoft.com/office/drawing/2014/main" id="{7A6FF042-23C7-B1AC-577A-7B5826A47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83" y="2793533"/>
            <a:ext cx="4648025" cy="309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99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Menge enthält.&#10;&#10;Automatisch generierte Beschreibung">
            <a:extLst>
              <a:ext uri="{FF2B5EF4-FFF2-40B4-BE49-F238E27FC236}">
                <a16:creationId xmlns:a16="http://schemas.microsoft.com/office/drawing/2014/main" id="{6CE5630A-1209-2150-9D5D-960B33C89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8" b="7055"/>
          <a:stretch/>
        </p:blipFill>
        <p:spPr>
          <a:xfrm>
            <a:off x="158395" y="173518"/>
            <a:ext cx="6340162" cy="6512761"/>
          </a:xfrm>
          <a:prstGeom prst="rect">
            <a:avLst/>
          </a:prstGeom>
        </p:spPr>
      </p:pic>
      <p:pic>
        <p:nvPicPr>
          <p:cNvPr id="5" name="Grafik 4" descr="Ein Bild, das dunkel enthält.&#10;&#10;Automatisch generierte Beschreibung">
            <a:extLst>
              <a:ext uri="{FF2B5EF4-FFF2-40B4-BE49-F238E27FC236}">
                <a16:creationId xmlns:a16="http://schemas.microsoft.com/office/drawing/2014/main" id="{37B0B090-078E-B3E7-3666-531A90501E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4" r="19011" b="1"/>
          <a:stretch/>
        </p:blipFill>
        <p:spPr>
          <a:xfrm>
            <a:off x="6650811" y="169917"/>
            <a:ext cx="3093711" cy="65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5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drinnen, Vorhang, verschieden, mehrere enthält.&#10;&#10;Automatisch generierte Beschreibung">
            <a:extLst>
              <a:ext uri="{FF2B5EF4-FFF2-40B4-BE49-F238E27FC236}">
                <a16:creationId xmlns:a16="http://schemas.microsoft.com/office/drawing/2014/main" id="{B0E0DC06-51AC-4A8E-3450-F565FA768B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" r="3202" b="2"/>
          <a:stretch/>
        </p:blipFill>
        <p:spPr>
          <a:xfrm>
            <a:off x="20" y="1282"/>
            <a:ext cx="9905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0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A671EDA-F0B8-2769-25BA-FFD6FD428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15" r="12600" b="-1"/>
          <a:stretch/>
        </p:blipFill>
        <p:spPr>
          <a:xfrm>
            <a:off x="20" y="10"/>
            <a:ext cx="5988150" cy="685799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23FACD6-E2AC-D09F-681D-318FC192D4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2" r="7101" b="-4"/>
          <a:stretch/>
        </p:blipFill>
        <p:spPr>
          <a:xfrm>
            <a:off x="6121908" y="1"/>
            <a:ext cx="3784092" cy="3346704"/>
          </a:xfrm>
          <a:prstGeom prst="rect">
            <a:avLst/>
          </a:prstGeom>
        </p:spPr>
      </p:pic>
      <p:pic>
        <p:nvPicPr>
          <p:cNvPr id="7" name="Grafik 6" descr="Ein Bild, das drinnen, Gebäude, Personen, Gruppe enthält.&#10;&#10;Automatisch generierte Beschreibung">
            <a:extLst>
              <a:ext uri="{FF2B5EF4-FFF2-40B4-BE49-F238E27FC236}">
                <a16:creationId xmlns:a16="http://schemas.microsoft.com/office/drawing/2014/main" id="{C7441CD6-F78C-1428-C65F-C91F6CF00C1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68" r="11555" b="-4"/>
          <a:stretch/>
        </p:blipFill>
        <p:spPr>
          <a:xfrm>
            <a:off x="6121906" y="3511296"/>
            <a:ext cx="3784094" cy="334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412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128</cp:revision>
  <cp:lastPrinted>2022-12-15T08:01:49Z</cp:lastPrinted>
  <dcterms:created xsi:type="dcterms:W3CDTF">2022-11-07T20:45:57Z</dcterms:created>
  <dcterms:modified xsi:type="dcterms:W3CDTF">2023-10-01T18:46:26Z</dcterms:modified>
</cp:coreProperties>
</file>