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07" r:id="rId2"/>
    <p:sldId id="302" r:id="rId3"/>
    <p:sldId id="304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änsel und Gretel (2021.12.19)" id="{3FFA53AA-4869-4744-805E-D2F3D4DB8CAB}">
          <p14:sldIdLst>
            <p14:sldId id="307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0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8999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601E41-2155-2000-394D-74AC43C26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67" y="1379556"/>
            <a:ext cx="4510925" cy="4517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65977F-13C9-85EA-EEE7-A61A4D5C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638" y="1403210"/>
            <a:ext cx="3129967" cy="5025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F8581A8-7B5A-1214-0389-DE8BE54DE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305" y="1905728"/>
            <a:ext cx="2662631" cy="293572"/>
          </a:xfrm>
          <a:prstGeom prst="rect">
            <a:avLst/>
          </a:prstGeom>
        </p:spPr>
      </p:pic>
      <p:pic>
        <p:nvPicPr>
          <p:cNvPr id="35842" name="Picture 2" descr="Hänsel und Gretel">
            <a:extLst>
              <a:ext uri="{FF2B5EF4-FFF2-40B4-BE49-F238E27FC236}">
                <a16:creationId xmlns:a16="http://schemas.microsoft.com/office/drawing/2014/main" id="{F7F49336-3DD7-C3F4-65AF-5DDC3E1C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0" y="2408246"/>
            <a:ext cx="4408940" cy="29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45B5584F-DBF6-0414-4675-74BFA1A8A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2" y="5556485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8" name="Picture 8" descr="Hänsel und Gretel">
            <a:extLst>
              <a:ext uri="{FF2B5EF4-FFF2-40B4-BE49-F238E27FC236}">
                <a16:creationId xmlns:a16="http://schemas.microsoft.com/office/drawing/2014/main" id="{1875B6F3-0509-3E26-A38F-0CA56405D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42" y="321734"/>
            <a:ext cx="4352314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 descr="Hänsel und Gretel">
            <a:extLst>
              <a:ext uri="{FF2B5EF4-FFF2-40B4-BE49-F238E27FC236}">
                <a16:creationId xmlns:a16="http://schemas.microsoft.com/office/drawing/2014/main" id="{25682A67-4F27-F169-46A4-2D64F72E5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63" y="3631096"/>
            <a:ext cx="4135670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Hänsel und Gretel">
            <a:extLst>
              <a:ext uri="{FF2B5EF4-FFF2-40B4-BE49-F238E27FC236}">
                <a16:creationId xmlns:a16="http://schemas.microsoft.com/office/drawing/2014/main" id="{B6170995-4DE5-80F8-AB63-3342675C2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4064" y="321734"/>
            <a:ext cx="4051672" cy="60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0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Hänsel und Gretel">
            <a:extLst>
              <a:ext uri="{FF2B5EF4-FFF2-40B4-BE49-F238E27FC236}">
                <a16:creationId xmlns:a16="http://schemas.microsoft.com/office/drawing/2014/main" id="{F9426DF9-971A-E084-8727-8E53647CA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" r="2" b="2"/>
          <a:stretch/>
        </p:blipFill>
        <p:spPr bwMode="auto"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 descr="Hänsel und Gretel">
            <a:extLst>
              <a:ext uri="{FF2B5EF4-FFF2-40B4-BE49-F238E27FC236}">
                <a16:creationId xmlns:a16="http://schemas.microsoft.com/office/drawing/2014/main" id="{C95D76DB-6AA6-1937-CFF5-2C643234E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6" r="-2" b="11893"/>
          <a:stretch/>
        </p:blipFill>
        <p:spPr bwMode="auto"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 descr="Hänsel und Gretel">
            <a:extLst>
              <a:ext uri="{FF2B5EF4-FFF2-40B4-BE49-F238E27FC236}">
                <a16:creationId xmlns:a16="http://schemas.microsoft.com/office/drawing/2014/main" id="{9B3D3D7C-EB55-B970-196E-7B124508E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9" r="25135" b="-1"/>
          <a:stretch/>
        </p:blipFill>
        <p:spPr bwMode="auto"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8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2246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233</cp:revision>
  <cp:lastPrinted>2023-05-21T09:46:36Z</cp:lastPrinted>
  <dcterms:created xsi:type="dcterms:W3CDTF">2022-11-07T20:45:57Z</dcterms:created>
  <dcterms:modified xsi:type="dcterms:W3CDTF">2023-10-01T18:48:33Z</dcterms:modified>
</cp:coreProperties>
</file>