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20" r:id="rId2"/>
    <p:sldId id="321" r:id="rId3"/>
    <p:sldId id="322" r:id="rId4"/>
    <p:sldId id="323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s Contes d'Hoffmann (2022.06.30)" id="{E9D8AD34-66C2-4A00-AE22-F9E2D2705FF1}">
          <p14:sldIdLst>
            <p14:sldId id="320"/>
            <p14:sldId id="321"/>
            <p14:sldId id="322"/>
            <p14:sldId id="323"/>
          </p14:sldIdLst>
        </p14:section>
        <p14:section name="Default Section" id="{9333E1AF-D7A0-9E44-BBC6-B828112B445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5" y="278999"/>
            <a:ext cx="4476755" cy="11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80257496-DBAD-21F8-4995-B8D39E883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11" y="1638102"/>
            <a:ext cx="3701311" cy="9373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1EB64D1-1C1D-CA63-522A-EF4C29220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507" y="0"/>
            <a:ext cx="3952195" cy="6858000"/>
          </a:xfrm>
          <a:prstGeom prst="rect">
            <a:avLst/>
          </a:prstGeom>
        </p:spPr>
      </p:pic>
      <p:pic>
        <p:nvPicPr>
          <p:cNvPr id="9" name="Grafik 8" descr="Ein Bild, das Wand enthält.&#10;&#10;Automatisch generierte Beschreibung">
            <a:extLst>
              <a:ext uri="{FF2B5EF4-FFF2-40B4-BE49-F238E27FC236}">
                <a16:creationId xmlns:a16="http://schemas.microsoft.com/office/drawing/2014/main" id="{4C025373-83FD-45A9-1898-A2FA80F705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" b="-3"/>
          <a:stretch/>
        </p:blipFill>
        <p:spPr>
          <a:xfrm>
            <a:off x="384091" y="3039149"/>
            <a:ext cx="4639152" cy="326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3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07D0F004-B2E6-788B-08DE-2E792F6E8B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4" r="2" b="2"/>
          <a:stretch/>
        </p:blipFill>
        <p:spPr>
          <a:xfrm>
            <a:off x="3650916" y="243"/>
            <a:ext cx="625508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3" name="Grafik 2" descr="Ein Bild, das Wand enthält.&#10;&#10;Automatisch generierte Beschreibung">
            <a:extLst>
              <a:ext uri="{FF2B5EF4-FFF2-40B4-BE49-F238E27FC236}">
                <a16:creationId xmlns:a16="http://schemas.microsoft.com/office/drawing/2014/main" id="{50AF8ABD-A92E-B490-708A-21E51817C7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" b="-3"/>
          <a:stretch/>
        </p:blipFill>
        <p:spPr>
          <a:xfrm>
            <a:off x="20" y="10"/>
            <a:ext cx="4761065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Grafik 4" descr="Ein Bild, das Tänzer, schwarz, Sport, dunkel enthält.&#10;&#10;Automatisch generierte Beschreibung">
            <a:extLst>
              <a:ext uri="{FF2B5EF4-FFF2-40B4-BE49-F238E27FC236}">
                <a16:creationId xmlns:a16="http://schemas.microsoft.com/office/drawing/2014/main" id="{03B43183-AAEE-218F-7FF8-0CDE360B44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71" r="-2" b="17964"/>
          <a:stretch/>
        </p:blipFill>
        <p:spPr>
          <a:xfrm>
            <a:off x="5159447" y="3511295"/>
            <a:ext cx="4746553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9" name="Grafik 8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A2252121-33F0-F30F-BBEB-C716EC1153A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4" r="2" b="2"/>
          <a:stretch/>
        </p:blipFill>
        <p:spPr>
          <a:xfrm>
            <a:off x="20" y="3511295"/>
            <a:ext cx="6255063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981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00D1A3D3-2AB5-7069-96C5-48236FB154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4" r="2" b="2"/>
          <a:stretch/>
        </p:blipFill>
        <p:spPr>
          <a:xfrm>
            <a:off x="3650916" y="243"/>
            <a:ext cx="625508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3" name="Grafik 2" descr="Ein Bild, das Rauch, Waffe, dunkel, Tränengas enthält.&#10;&#10;Automatisch generierte Beschreibung">
            <a:extLst>
              <a:ext uri="{FF2B5EF4-FFF2-40B4-BE49-F238E27FC236}">
                <a16:creationId xmlns:a16="http://schemas.microsoft.com/office/drawing/2014/main" id="{E8FEBEA4-64E4-04F9-2BC6-46C43429C7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7" b="-3"/>
          <a:stretch/>
        </p:blipFill>
        <p:spPr>
          <a:xfrm>
            <a:off x="20" y="10"/>
            <a:ext cx="4761065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DD8FAB-4DFE-B427-0AAE-CD36AF3F90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" b="-4"/>
          <a:stretch/>
        </p:blipFill>
        <p:spPr>
          <a:xfrm>
            <a:off x="5159447" y="3511295"/>
            <a:ext cx="4746553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Grafik 4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D61DA00B-A831-07D3-B646-2098A35CAD2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54" r="2" b="2392"/>
          <a:stretch/>
        </p:blipFill>
        <p:spPr>
          <a:xfrm>
            <a:off x="20" y="3511295"/>
            <a:ext cx="6255063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0843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835EA5FE-6DE0-E85F-8DF2-01A841BA14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521037" y="643466"/>
            <a:ext cx="2784008" cy="1746504"/>
          </a:xfrm>
          <a:prstGeom prst="rect">
            <a:avLst/>
          </a:prstGeom>
        </p:spPr>
      </p:pic>
      <p:pic>
        <p:nvPicPr>
          <p:cNvPr id="3" name="Grafik 2" descr="Ein Bild, das Person, Personen, Menge, Auditorium enthält.&#10;&#10;Automatisch generierte Beschreibung">
            <a:extLst>
              <a:ext uri="{FF2B5EF4-FFF2-40B4-BE49-F238E27FC236}">
                <a16:creationId xmlns:a16="http://schemas.microsoft.com/office/drawing/2014/main" id="{2EB33A86-22A2-B945-0280-9BC343C10A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7"/>
          <a:stretch/>
        </p:blipFill>
        <p:spPr>
          <a:xfrm>
            <a:off x="521036" y="2557250"/>
            <a:ext cx="2784008" cy="1746504"/>
          </a:xfrm>
          <a:prstGeom prst="rect">
            <a:avLst/>
          </a:prstGeom>
        </p:spPr>
      </p:pic>
      <p:pic>
        <p:nvPicPr>
          <p:cNvPr id="5" name="Grafik 4" descr="Ein Bild, das Person, Personen, Gruppe enthält.&#10;&#10;Automatisch generierte Beschreibung">
            <a:extLst>
              <a:ext uri="{FF2B5EF4-FFF2-40B4-BE49-F238E27FC236}">
                <a16:creationId xmlns:a16="http://schemas.microsoft.com/office/drawing/2014/main" id="{75255448-0F2A-1A02-FFCB-7BB49A05B6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6" r="-3" b="-3"/>
          <a:stretch/>
        </p:blipFill>
        <p:spPr>
          <a:xfrm>
            <a:off x="522816" y="4468029"/>
            <a:ext cx="2782489" cy="1746504"/>
          </a:xfrm>
          <a:prstGeom prst="rect">
            <a:avLst/>
          </a:prstGeom>
        </p:spPr>
      </p:pic>
      <p:pic>
        <p:nvPicPr>
          <p:cNvPr id="7" name="Grafik 6" descr="Ein Bild, das Person, draußen enthält.&#10;&#10;Automatisch generierte Beschreibung">
            <a:extLst>
              <a:ext uri="{FF2B5EF4-FFF2-40B4-BE49-F238E27FC236}">
                <a16:creationId xmlns:a16="http://schemas.microsoft.com/office/drawing/2014/main" id="{1B797633-60BB-B80E-0FC3-3FF511B938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r="27116" b="-2"/>
          <a:stretch/>
        </p:blipFill>
        <p:spPr>
          <a:xfrm>
            <a:off x="3434721" y="643467"/>
            <a:ext cx="59484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60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128</cp:revision>
  <cp:lastPrinted>2022-12-15T08:01:49Z</cp:lastPrinted>
  <dcterms:created xsi:type="dcterms:W3CDTF">2022-11-07T20:45:57Z</dcterms:created>
  <dcterms:modified xsi:type="dcterms:W3CDTF">2023-10-01T18:42:59Z</dcterms:modified>
</cp:coreProperties>
</file>