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1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let-Werkstatt" id="{00271833-6C92-41F7-8467-2F57F92C53EE}">
          <p14:sldIdLst>
            <p14:sldId id="401"/>
          </p14:sldIdLst>
        </p14:section>
        <p14:section name="Default Section" id="{2BF6945D-00BE-2841-A0D2-B416C8CD8D7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A1F5780-3C49-B0BD-7865-0BB80A3F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643466"/>
            <a:ext cx="4261865" cy="55710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2023-11-10T14:24:25Z</dcterms:modified>
</cp:coreProperties>
</file>