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79" r:id="rId2"/>
    <p:sldId id="400" r:id="rId3"/>
    <p:sldId id="448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rste Schritte (2023)" id="{CB711A2B-12BA-4DC5-BEF5-17C64A05124E}">
          <p14:sldIdLst>
            <p14:sldId id="479"/>
          </p14:sldIdLst>
        </p14:section>
        <p14:section name="Erste Schritte (2022.06.20)" id="{79C9EA6A-817E-427C-8153-E11C4B9C9530}">
          <p14:sldIdLst>
            <p14:sldId id="400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35C23-51BC-8766-9D9E-8DFDFDBB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5" y="643466"/>
            <a:ext cx="4247938" cy="55710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BD05A864-234A-D404-6B6B-8C8774A9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874" y="643467"/>
            <a:ext cx="41086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9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8C4001-F024-B0A3-E71A-39944269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5" y="643466"/>
            <a:ext cx="4289719" cy="5571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7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Person, Blasorchester, Menge enthält.&#10;&#10;Automatisch generierte Beschreibung">
            <a:extLst>
              <a:ext uri="{FF2B5EF4-FFF2-40B4-BE49-F238E27FC236}">
                <a16:creationId xmlns:a16="http://schemas.microsoft.com/office/drawing/2014/main" id="{8B3CD944-7560-BCFD-54FC-D5A82A3AB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6" b="-1"/>
          <a:stretch/>
        </p:blipFill>
        <p:spPr>
          <a:xfrm>
            <a:off x="20" y="1282"/>
            <a:ext cx="9905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166</cp:revision>
  <cp:lastPrinted>2023-06-11T09:11:53Z</cp:lastPrinted>
  <dcterms:created xsi:type="dcterms:W3CDTF">2022-11-07T20:45:57Z</dcterms:created>
  <dcterms:modified xsi:type="dcterms:W3CDTF">2023-11-10T14:25:35Z</dcterms:modified>
</cp:coreProperties>
</file>