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05" r:id="rId2"/>
    <p:sldId id="410" r:id="rId3"/>
    <p:sldId id="429" r:id="rId4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llusionen – wie Schwanensee (2019.05.18)" id="{9BFC2B6B-8624-4A37-91D0-4AE635863FC5}">
          <p14:sldIdLst>
            <p14:sldId id="405"/>
            <p14:sldId id="410"/>
            <p14:sldId id="429"/>
          </p14:sldIdLst>
        </p14:section>
        <p14:section name="Default Section" id="{36F7D70C-9CCB-9940-9C88-B9B68F90D6A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376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8D72686-3C22-1015-2668-AC6D25F89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36" y="643466"/>
            <a:ext cx="4136516" cy="557106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5AA7E59-4382-A277-E640-666F794EB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909" y="643467"/>
            <a:ext cx="412258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C805118-281E-9FA8-0FAB-E58C7E203F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6" r="12682" b="-3"/>
          <a:stretch/>
        </p:blipFill>
        <p:spPr>
          <a:xfrm>
            <a:off x="521036" y="643467"/>
            <a:ext cx="3260579" cy="2702558"/>
          </a:xfrm>
          <a:prstGeom prst="rect">
            <a:avLst/>
          </a:prstGeom>
        </p:spPr>
      </p:pic>
      <p:pic>
        <p:nvPicPr>
          <p:cNvPr id="3" name="Grafik 2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27A8DC81-7185-F248-0B72-76DB4FFE92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8" r="-5" b="-5"/>
          <a:stretch/>
        </p:blipFill>
        <p:spPr>
          <a:xfrm>
            <a:off x="522816" y="3509433"/>
            <a:ext cx="3258800" cy="2705099"/>
          </a:xfrm>
          <a:prstGeom prst="rect">
            <a:avLst/>
          </a:prstGeom>
        </p:spPr>
      </p:pic>
      <p:pic>
        <p:nvPicPr>
          <p:cNvPr id="5" name="Grafik 4" descr="Ein Bild, das Text, Nacht enthält.&#10;&#10;Automatisch generierte Beschreibung">
            <a:extLst>
              <a:ext uri="{FF2B5EF4-FFF2-40B4-BE49-F238E27FC236}">
                <a16:creationId xmlns:a16="http://schemas.microsoft.com/office/drawing/2014/main" id="{CE4A1FEA-8643-6CCC-5959-C50ECEC56D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7" r="-2" b="7273"/>
          <a:stretch/>
        </p:blipFill>
        <p:spPr>
          <a:xfrm>
            <a:off x="3910264" y="643467"/>
            <a:ext cx="547291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1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66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Macintosh PowerPoint</Application>
  <PresentationFormat>A4 Paper (210x297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169</cp:revision>
  <cp:lastPrinted>2023-06-11T09:33:33Z</cp:lastPrinted>
  <dcterms:created xsi:type="dcterms:W3CDTF">2022-11-07T20:45:57Z</dcterms:created>
  <dcterms:modified xsi:type="dcterms:W3CDTF">2023-11-10T14:19:54Z</dcterms:modified>
</cp:coreProperties>
</file>