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98" r:id="rId2"/>
    <p:sldId id="443" r:id="rId3"/>
    <p:sldId id="444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tthäus-Passion (2022.04.14)" id="{33416FD6-F986-4A85-8810-871FC5E63E06}">
          <p14:sldIdLst>
            <p14:sldId id="398"/>
            <p14:sldId id="443"/>
            <p14:sldId id="444"/>
          </p14:sldIdLst>
        </p14:section>
        <p14:section name="Default Section" id="{9EBC75FA-72C4-494A-8D3D-9E1E350305B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BA0852-46FC-450A-DFAC-0752B135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8" y="643466"/>
            <a:ext cx="4275792" cy="5571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achfigur, Linie enthält.&#10;&#10;Automatisch generierte Beschreibung">
            <a:extLst>
              <a:ext uri="{FF2B5EF4-FFF2-40B4-BE49-F238E27FC236}">
                <a16:creationId xmlns:a16="http://schemas.microsoft.com/office/drawing/2014/main" id="{10D1BDAA-2BB1-6842-2E71-08DE66BA5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r="2710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Sport, Tänzer enthält.&#10;&#10;Automatisch generierte Beschreibung">
            <a:extLst>
              <a:ext uri="{FF2B5EF4-FFF2-40B4-BE49-F238E27FC236}">
                <a16:creationId xmlns:a16="http://schemas.microsoft.com/office/drawing/2014/main" id="{86BCEEF9-A9B2-8246-29C2-145FD2880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2" b="159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Grafik 4" descr="Ein Bild, das Person, Sport, Boxen enthält.&#10;&#10;Automatisch generierte Beschreibung">
            <a:extLst>
              <a:ext uri="{FF2B5EF4-FFF2-40B4-BE49-F238E27FC236}">
                <a16:creationId xmlns:a16="http://schemas.microsoft.com/office/drawing/2014/main" id="{EA84E661-1D33-72A0-DBC8-BDA3C61A76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-3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Grafik 8" descr="Ein Bild, das Person, drinnen, Sport, Tänzer enthält.&#10;&#10;Automatisch generierte Beschreibung">
            <a:extLst>
              <a:ext uri="{FF2B5EF4-FFF2-40B4-BE49-F238E27FC236}">
                <a16:creationId xmlns:a16="http://schemas.microsoft.com/office/drawing/2014/main" id="{C33F39EF-2C5B-95A5-EC60-C7D587E6A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-4" b="-4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Grafik 6" descr="Ein Bild, das drinnen, erleuchtet, Schachfigur, Höhle enthält.&#10;&#10;Automatisch generierte Beschreibung">
            <a:extLst>
              <a:ext uri="{FF2B5EF4-FFF2-40B4-BE49-F238E27FC236}">
                <a16:creationId xmlns:a16="http://schemas.microsoft.com/office/drawing/2014/main" id="{1F88948A-DA51-3E83-2249-CC476DB9DD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3" r="-1" b="32663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23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2023-11-10T14:23:00Z</dcterms:modified>
</cp:coreProperties>
</file>