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94" r:id="rId2"/>
    <p:sldId id="436" r:id="rId3"/>
    <p:sldId id="437" r:id="rId4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ihnachtsoratorium (2021.12.23)" id="{B53E128D-DA0C-42B6-9500-E02CEBEA4BCF}">
          <p14:sldIdLst>
            <p14:sldId id="394"/>
            <p14:sldId id="436"/>
            <p14:sldId id="437"/>
          </p14:sldIdLst>
        </p14:section>
        <p14:section name="Default Section" id="{D79920FC-9F1D-3440-8FC3-05F01AAEEEF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376" y="1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1F3A13A-2A2C-BC6F-764B-93CFAFCFA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08" y="643466"/>
            <a:ext cx="4164372" cy="557106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0E96E59-DA08-AE3E-33BE-5A72EC62F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018" y="643467"/>
            <a:ext cx="416437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2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A8A1435-9AB0-40D5-0F88-F788E1BA69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3" r="2" b="2"/>
          <a:stretch/>
        </p:blipFill>
        <p:spPr>
          <a:xfrm>
            <a:off x="4568064" y="10"/>
            <a:ext cx="5337937" cy="3750724"/>
          </a:xfrm>
          <a:custGeom>
            <a:avLst/>
            <a:gdLst/>
            <a:ahLst/>
            <a:cxnLst/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3" name="Grafik 2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B0D88C2B-818A-1137-BFE2-86061C60ED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36" r="-2" b="6793"/>
          <a:stretch/>
        </p:blipFill>
        <p:spPr>
          <a:xfrm>
            <a:off x="3397883" y="3887894"/>
            <a:ext cx="6508118" cy="2970106"/>
          </a:xfrm>
          <a:custGeom>
            <a:avLst/>
            <a:gdLst/>
            <a:ahLst/>
            <a:cxnLst/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7" name="Grafik 6" descr="Ein Bild, das Person, Personen, Gruppe, darstellend enthält.&#10;&#10;Automatisch generierte Beschreibung">
            <a:extLst>
              <a:ext uri="{FF2B5EF4-FFF2-40B4-BE49-F238E27FC236}">
                <a16:creationId xmlns:a16="http://schemas.microsoft.com/office/drawing/2014/main" id="{D1700A14-1FBE-E0ED-3D3C-D73C786B6F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1" r="26522" b="-1"/>
          <a:stretch/>
        </p:blipFill>
        <p:spPr>
          <a:xfrm>
            <a:off x="20" y="10"/>
            <a:ext cx="6096257" cy="6857990"/>
          </a:xfrm>
          <a:custGeom>
            <a:avLst/>
            <a:gdLst/>
            <a:ahLst/>
            <a:cxnLst/>
            <a:rect l="l" t="t" r="r" b="b"/>
            <a:pathLst>
              <a:path w="7503111" h="6858000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4041567" y="6852993"/>
                </a:lnTo>
                <a:lnTo>
                  <a:pt x="7503111" y="6852993"/>
                </a:lnTo>
                <a:lnTo>
                  <a:pt x="7503111" y="6852994"/>
                </a:lnTo>
                <a:lnTo>
                  <a:pt x="1647632" y="6852994"/>
                </a:lnTo>
                <a:lnTo>
                  <a:pt x="1647632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94248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0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Macintosh PowerPoint</Application>
  <PresentationFormat>A4 Paper (210x297 mm)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Microsoft Office User</cp:lastModifiedBy>
  <cp:revision>169</cp:revision>
  <cp:lastPrinted>2023-06-11T09:33:33Z</cp:lastPrinted>
  <dcterms:created xsi:type="dcterms:W3CDTF">2022-11-07T20:45:57Z</dcterms:created>
  <dcterms:modified xsi:type="dcterms:W3CDTF">2023-11-10T14:21:46Z</dcterms:modified>
</cp:coreProperties>
</file>