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88" r:id="rId2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376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25D7071-D1ED-3BAE-47EC-94492BA59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874" y="764534"/>
            <a:ext cx="4043840" cy="5328929"/>
          </a:xfrm>
          <a:prstGeom prst="rect">
            <a:avLst/>
          </a:prstGeo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986D8AC-874A-F923-C14D-DF66AED07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18" y="643467"/>
            <a:ext cx="4164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9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168</cp:revision>
  <cp:lastPrinted>2023-06-11T09:33:33Z</cp:lastPrinted>
  <dcterms:created xsi:type="dcterms:W3CDTF">2022-11-07T20:45:57Z</dcterms:created>
  <dcterms:modified xsi:type="dcterms:W3CDTF">2023-11-10T14:28:48Z</dcterms:modified>
</cp:coreProperties>
</file>