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85" r:id="rId2"/>
    <p:sldId id="486" r:id="rId3"/>
    <p:sldId id="497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5D7071-D1ED-3BAE-47EC-94492BA5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874" y="740275"/>
            <a:ext cx="4043840" cy="537744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986D8AC-874A-F923-C14D-DF66AED0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7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A25018B-8049-FED6-0C2F-4F2E720F98AA}"/>
              </a:ext>
            </a:extLst>
          </p:cNvPr>
          <p:cNvSpPr txBox="1"/>
          <p:nvPr/>
        </p:nvSpPr>
        <p:spPr>
          <a:xfrm>
            <a:off x="4953000" y="0"/>
            <a:ext cx="495201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zh-CN" altLang="en-US" sz="1000" b="1" i="0" dirty="0">
                <a:solidFill>
                  <a:srgbClr val="000000"/>
                </a:solidFill>
                <a:effectLst/>
                <a:latin typeface="Nexa W04"/>
              </a:rPr>
              <a:t>凯茜</a:t>
            </a:r>
            <a:r>
              <a:rPr lang="en-US" altLang="zh-CN" sz="1000" b="1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1000" b="1" i="0" dirty="0">
                <a:solidFill>
                  <a:srgbClr val="000000"/>
                </a:solidFill>
                <a:effectLst/>
                <a:latin typeface="Nexa W04"/>
              </a:rPr>
              <a:t>马斯顿的芭蕾舞</a:t>
            </a:r>
            <a:endParaRPr lang="en-US" altLang="zh-CN" sz="1000" b="1" i="0" dirty="0">
              <a:solidFill>
                <a:srgbClr val="000000"/>
              </a:solidFill>
              <a:effectLst/>
              <a:latin typeface="Nexa W04"/>
            </a:endParaRPr>
          </a:p>
          <a:p>
            <a:pPr fontAlgn="base"/>
            <a:r>
              <a:rPr lang="en-US" sz="1000" b="1" i="0" dirty="0" err="1">
                <a:solidFill>
                  <a:srgbClr val="000000"/>
                </a:solidFill>
                <a:effectLst/>
                <a:latin typeface="Nexa W04"/>
              </a:rPr>
              <a:t>Ballett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Nexa W04"/>
              </a:rPr>
              <a:t> von Cathy Marston</a:t>
            </a:r>
          </a:p>
          <a:p>
            <a:pPr algn="l" fontAlgn="base"/>
            <a:endParaRPr lang="zh-CN" altLang="en-US" sz="1000" b="1" i="0" dirty="0">
              <a:solidFill>
                <a:srgbClr val="000000"/>
              </a:solidFill>
              <a:effectLst/>
              <a:latin typeface="Nexa W04"/>
            </a:endParaRPr>
          </a:p>
          <a:p>
            <a:pPr algn="l" fontAlgn="base"/>
            <a:r>
              <a:rPr lang="zh-CN" altLang="en-US" sz="1000" b="1" i="0" dirty="0">
                <a:solidFill>
                  <a:srgbClr val="000000"/>
                </a:solidFill>
                <a:effectLst/>
                <a:latin typeface="Nexa W04 Light1279284"/>
              </a:rPr>
              <a:t>简爱</a:t>
            </a:r>
          </a:p>
          <a:p>
            <a:pPr algn="l" fontAlgn="base"/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“我是在文学中长大的。我的父母都是英语老师，我们读了很多书。” 凭借这一背景以及在剑桥和伦敦的舞蹈训练，凯茜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马斯顿已经发展成为一位与众不同的编舞家，她在世界范围内享有盛誉，尤其是她的文学芭蕾舞。约翰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纽迈尔 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(John Neumeier)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邀请了她根据夏洛蒂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勃朗特 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(Charlotte Brontë)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的经典小说改编的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《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简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爱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》(Jane Eyre)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版本作为其导演职位的倒数第二场首映礼。伦敦泰晤士报对北方芭蕾舞团 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2016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年的首演赞不绝口：“制作精美、感人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……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充满了真实的情感”。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exa W04"/>
              </a:rPr>
              <a:t>2019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exa W04"/>
              </a:rPr>
              <a:t>年该芭蕾舞剧出口美国，在美国芭蕾舞剧院（纽约）和乔佛里芭蕾舞团（芝加哥）排练。</a:t>
            </a:r>
            <a:endParaRPr lang="en-US" altLang="zh-CN" sz="1000" b="0" i="0" dirty="0">
              <a:solidFill>
                <a:srgbClr val="000000"/>
              </a:solidFill>
              <a:effectLst/>
              <a:latin typeface="Nexa W04"/>
            </a:endParaRPr>
          </a:p>
          <a:p>
            <a:pPr algn="l" fontAlgn="base"/>
            <a:endParaRPr lang="en-US" altLang="zh-CN" sz="1000" dirty="0">
              <a:solidFill>
                <a:srgbClr val="000000"/>
              </a:solidFill>
              <a:latin typeface="Nexa W04"/>
            </a:endParaRPr>
          </a:p>
          <a:p>
            <a:pPr algn="l" fontAlgn="base"/>
            <a:r>
              <a:rPr lang="zh-CN" altLang="en-US" sz="1000" b="0" i="0" dirty="0">
                <a:solidFill>
                  <a:srgbClr val="555555"/>
                </a:solidFill>
                <a:effectLst/>
                <a:latin typeface="QuicksandRegular"/>
              </a:rPr>
              <a:t>凯茜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QuicksandRegular"/>
              </a:rPr>
              <a:t>·</a:t>
            </a:r>
            <a:r>
              <a:rPr lang="zh-CN" altLang="en-US" sz="1000" b="0" i="0" dirty="0">
                <a:solidFill>
                  <a:srgbClr val="555555"/>
                </a:solidFill>
                <a:effectLst/>
                <a:latin typeface="QuicksandRegular"/>
              </a:rPr>
              <a:t>马斯顿 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QuicksandRegular"/>
              </a:rPr>
              <a:t>(Cathy Marston) </a:t>
            </a:r>
            <a:r>
              <a:rPr lang="zh-CN" altLang="en-US" sz="1000" b="0" i="0" dirty="0">
                <a:solidFill>
                  <a:srgbClr val="555555"/>
                </a:solidFill>
                <a:effectLst/>
                <a:latin typeface="QuicksandRegular"/>
              </a:rPr>
              <a:t>是一位编舞家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QuicksandRegular"/>
              </a:rPr>
              <a:t>/</a:t>
            </a:r>
            <a:r>
              <a:rPr lang="zh-CN" altLang="en-US" sz="1000" b="0" i="0" dirty="0">
                <a:solidFill>
                  <a:srgbClr val="555555"/>
                </a:solidFill>
                <a:effectLst/>
                <a:latin typeface="QuicksandRegular"/>
              </a:rPr>
              <a:t>导演，她加入艺术点并为故事、情感和想法创造形式。她为旧的叙述提供了新的视角；为新观众提供原创想法，并在古典和当代艺术形式之间创造意想不到的结合。她的作品立足于表现力的完整性和技术质量，调和不和谐与优雅。作为天生的调解人，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QuicksandRegular"/>
              </a:rPr>
              <a:t>Cathy </a:t>
            </a:r>
            <a:r>
              <a:rPr lang="zh-CN" altLang="en-US" sz="1000" b="0" i="0" dirty="0">
                <a:solidFill>
                  <a:srgbClr val="555555"/>
                </a:solidFill>
                <a:effectLst/>
                <a:latin typeface="QuicksandRegular"/>
              </a:rPr>
              <a:t>将艺术视野与实践能力相结合以实现她的目标。</a:t>
            </a:r>
            <a:endParaRPr lang="en-US" altLang="zh-CN" sz="1000" b="0" i="0" dirty="0">
              <a:solidFill>
                <a:srgbClr val="000000"/>
              </a:solidFill>
              <a:effectLst/>
              <a:latin typeface="Nexa W04"/>
            </a:endParaRPr>
          </a:p>
          <a:p>
            <a:pPr algn="l" fontAlgn="base"/>
            <a:endParaRPr lang="en-US" altLang="zh-CN" sz="1000" dirty="0">
              <a:solidFill>
                <a:srgbClr val="000000"/>
              </a:solidFill>
              <a:latin typeface="Nexa W04"/>
            </a:endParaRPr>
          </a:p>
          <a:p>
            <a:pPr algn="l" fontAlgn="base"/>
            <a:endParaRPr lang="zh-CN" altLang="en-US" sz="1000" b="0" i="0" dirty="0">
              <a:solidFill>
                <a:srgbClr val="000000"/>
              </a:solidFill>
              <a:effectLst/>
              <a:latin typeface="Nexa W04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76D65B-D8FB-8669-74EE-C794AB22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"/>
            <a:ext cx="4962638" cy="67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9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tehend enthält.&#10;&#10;Automatisch generierte Beschreibung">
            <a:extLst>
              <a:ext uri="{FF2B5EF4-FFF2-40B4-BE49-F238E27FC236}">
                <a16:creationId xmlns:a16="http://schemas.microsoft.com/office/drawing/2014/main" id="{AB3B5F45-2881-B8FA-DA0D-352FE5AA5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2" r="21742" b="1"/>
          <a:stretch/>
        </p:blipFill>
        <p:spPr>
          <a:xfrm>
            <a:off x="261406" y="557189"/>
            <a:ext cx="4605806" cy="5743618"/>
          </a:xfrm>
          <a:prstGeom prst="rect">
            <a:avLst/>
          </a:prstGeom>
        </p:spPr>
      </p:pic>
      <p:pic>
        <p:nvPicPr>
          <p:cNvPr id="5" name="Grafik 4" descr="Ein Bild, das Sport, Trampolin enthält.&#10;&#10;Automatisch generierte Beschreibung">
            <a:extLst>
              <a:ext uri="{FF2B5EF4-FFF2-40B4-BE49-F238E27FC236}">
                <a16:creationId xmlns:a16="http://schemas.microsoft.com/office/drawing/2014/main" id="{896CB7C7-D343-15E9-A975-9E3ABBF0E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r="15844" b="1"/>
          <a:stretch/>
        </p:blipFill>
        <p:spPr>
          <a:xfrm>
            <a:off x="5033742" y="557189"/>
            <a:ext cx="4610850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271</Words>
  <Application>Microsoft Macintosh PowerPoint</Application>
  <PresentationFormat>A4 Paper (210x297 mm)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Nexa W04</vt:lpstr>
      <vt:lpstr>Nexa W04 Light1279284</vt:lpstr>
      <vt:lpstr>QuicksandRegular</vt:lpstr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2023-11-10T14:26:12Z</dcterms:modified>
</cp:coreProperties>
</file>