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79" r:id="rId2"/>
    <p:sldId id="483" r:id="rId3"/>
    <p:sldId id="484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mlet 21" id="{CB711A2B-12BA-4DC5-BEF5-17C64A05124E}">
          <p14:sldIdLst>
            <p14:sldId id="479"/>
            <p14:sldId id="483"/>
            <p14:sldId id="484"/>
          </p14:sldIdLst>
        </p14:section>
        <p14:section name="Default Section" id="{976A48CC-E0AC-BE4A-952A-83DA184B5BA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F14E9B-30A5-55F7-B2A6-C0A76BC1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688899"/>
            <a:ext cx="4301957" cy="54802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1A92768-C90D-4200-8975-84CC4D4BC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B41946FB-39BA-64BE-27B4-60A8BFE1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b="-1"/>
          <a:stretch/>
        </p:blipFill>
        <p:spPr>
          <a:xfrm>
            <a:off x="20" y="10"/>
            <a:ext cx="3252449" cy="3388883"/>
          </a:xfrm>
          <a:prstGeom prst="rect">
            <a:avLst/>
          </a:prstGeom>
        </p:spPr>
      </p:pic>
      <p:pic>
        <p:nvPicPr>
          <p:cNvPr id="19" name="Picture 18" descr="A person doing a handstand in front of a bridge&#10;&#10;Description automatically generated with low confidence">
            <a:extLst>
              <a:ext uri="{FF2B5EF4-FFF2-40B4-BE49-F238E27FC236}">
                <a16:creationId xmlns:a16="http://schemas.microsoft.com/office/drawing/2014/main" id="{481E5BE1-718F-CCCD-442B-7241185BF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" r="2467" b="-3"/>
          <a:stretch/>
        </p:blipFill>
        <p:spPr>
          <a:xfrm>
            <a:off x="3326764" y="10"/>
            <a:ext cx="3261413" cy="3383270"/>
          </a:xfrm>
          <a:prstGeom prst="rect">
            <a:avLst/>
          </a:prstGeom>
        </p:spPr>
      </p:pic>
      <p:pic>
        <p:nvPicPr>
          <p:cNvPr id="4" name="Picture 3" descr="A group of people dancing&#10;&#10;Description automatically generated">
            <a:extLst>
              <a:ext uri="{FF2B5EF4-FFF2-40B4-BE49-F238E27FC236}">
                <a16:creationId xmlns:a16="http://schemas.microsoft.com/office/drawing/2014/main" id="{41C9268B-C3E2-96A8-40BE-467A118EA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5" r="31064"/>
          <a:stretch/>
        </p:blipFill>
        <p:spPr>
          <a:xfrm>
            <a:off x="6653530" y="10"/>
            <a:ext cx="3252469" cy="3383270"/>
          </a:xfrm>
          <a:prstGeom prst="rect">
            <a:avLst/>
          </a:prstGeom>
        </p:spPr>
      </p:pic>
      <p:pic>
        <p:nvPicPr>
          <p:cNvPr id="11" name="Picture 10" descr="A group of people dancing&#10;&#10;Description automatically generated with medium confidence">
            <a:extLst>
              <a:ext uri="{FF2B5EF4-FFF2-40B4-BE49-F238E27FC236}">
                <a16:creationId xmlns:a16="http://schemas.microsoft.com/office/drawing/2014/main" id="{CAFAE026-9E7D-38D0-69C6-DBD9537A72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r="4970" b="-1"/>
          <a:stretch/>
        </p:blipFill>
        <p:spPr>
          <a:xfrm>
            <a:off x="20" y="3469102"/>
            <a:ext cx="3252449" cy="3388893"/>
          </a:xfrm>
          <a:prstGeom prst="rect">
            <a:avLst/>
          </a:prstGeom>
        </p:spPr>
      </p:pic>
      <p:pic>
        <p:nvPicPr>
          <p:cNvPr id="17" name="Picture 16" descr="A picture containing dog, outdoor&#10;&#10;Description automatically generated">
            <a:extLst>
              <a:ext uri="{FF2B5EF4-FFF2-40B4-BE49-F238E27FC236}">
                <a16:creationId xmlns:a16="http://schemas.microsoft.com/office/drawing/2014/main" id="{1C5802EE-CE32-15D2-EF2C-86623CD9E5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9025" b="-3"/>
          <a:stretch/>
        </p:blipFill>
        <p:spPr>
          <a:xfrm>
            <a:off x="3326764" y="3469102"/>
            <a:ext cx="3261413" cy="3383280"/>
          </a:xfrm>
          <a:prstGeom prst="rect">
            <a:avLst/>
          </a:prstGeom>
        </p:spPr>
      </p:pic>
      <p:pic>
        <p:nvPicPr>
          <p:cNvPr id="15" name="Picture 1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CC34A4DD-5BA7-C83C-D928-C50B1E3F4F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r="1929" b="-1"/>
          <a:stretch/>
        </p:blipFill>
        <p:spPr>
          <a:xfrm>
            <a:off x="6662472" y="3469102"/>
            <a:ext cx="324352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7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1A92768-C90D-4200-8975-84CC4D4BC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FB994D0F-8952-FD68-B67E-4A62495CB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b="-1"/>
          <a:stretch/>
        </p:blipFill>
        <p:spPr>
          <a:xfrm>
            <a:off x="20" y="10"/>
            <a:ext cx="3252449" cy="3388883"/>
          </a:xfrm>
          <a:prstGeom prst="rect">
            <a:avLst/>
          </a:prstGeom>
        </p:spPr>
      </p:pic>
      <p:pic>
        <p:nvPicPr>
          <p:cNvPr id="16" name="Picture 15" descr="A person and person dancing&#10;&#10;Description automatically generated with low confidence">
            <a:extLst>
              <a:ext uri="{FF2B5EF4-FFF2-40B4-BE49-F238E27FC236}">
                <a16:creationId xmlns:a16="http://schemas.microsoft.com/office/drawing/2014/main" id="{44FFD71F-9323-A577-3BAA-3C6126889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4772" b="-3"/>
          <a:stretch/>
        </p:blipFill>
        <p:spPr>
          <a:xfrm>
            <a:off x="3326764" y="10"/>
            <a:ext cx="3261413" cy="3383270"/>
          </a:xfrm>
          <a:prstGeom prst="rect">
            <a:avLst/>
          </a:prstGeom>
        </p:spPr>
      </p:pic>
      <p:pic>
        <p:nvPicPr>
          <p:cNvPr id="14" name="Picture 13" descr="A person and person dancing&#10;&#10;Description automatically generated with low confidence">
            <a:extLst>
              <a:ext uri="{FF2B5EF4-FFF2-40B4-BE49-F238E27FC236}">
                <a16:creationId xmlns:a16="http://schemas.microsoft.com/office/drawing/2014/main" id="{0782ED1D-05FD-EB60-3B1D-1C4BD541ED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r="-3" b="-3"/>
          <a:stretch/>
        </p:blipFill>
        <p:spPr>
          <a:xfrm>
            <a:off x="6653530" y="10"/>
            <a:ext cx="3252469" cy="3383270"/>
          </a:xfrm>
          <a:prstGeom prst="rect">
            <a:avLst/>
          </a:prstGeom>
        </p:spPr>
      </p:pic>
      <p:pic>
        <p:nvPicPr>
          <p:cNvPr id="8" name="Picture 7" descr="A person standing in front of a group of people lying on the ground&#10;&#10;Description automatically generated with medium confidence">
            <a:extLst>
              <a:ext uri="{FF2B5EF4-FFF2-40B4-BE49-F238E27FC236}">
                <a16:creationId xmlns:a16="http://schemas.microsoft.com/office/drawing/2014/main" id="{A10A2A89-9BBC-9BBE-392B-E72C58B1D2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3" b="-1"/>
          <a:stretch/>
        </p:blipFill>
        <p:spPr>
          <a:xfrm>
            <a:off x="20" y="3469102"/>
            <a:ext cx="3252449" cy="3388893"/>
          </a:xfrm>
          <a:prstGeom prst="rect">
            <a:avLst/>
          </a:prstGeom>
        </p:spPr>
      </p:pic>
      <p:pic>
        <p:nvPicPr>
          <p:cNvPr id="12" name="Picture 11" descr="A person and person on stage&#10;&#10;Description automatically generated with medium confidence">
            <a:extLst>
              <a:ext uri="{FF2B5EF4-FFF2-40B4-BE49-F238E27FC236}">
                <a16:creationId xmlns:a16="http://schemas.microsoft.com/office/drawing/2014/main" id="{22DE3E66-7EB0-761A-B3E0-571A2BD1A7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-3" b="-3"/>
          <a:stretch/>
        </p:blipFill>
        <p:spPr>
          <a:xfrm>
            <a:off x="3326764" y="3469102"/>
            <a:ext cx="3261413" cy="3383280"/>
          </a:xfrm>
          <a:prstGeom prst="rect">
            <a:avLst/>
          </a:prstGeom>
        </p:spPr>
      </p:pic>
      <p:pic>
        <p:nvPicPr>
          <p:cNvPr id="4" name="Picture 3" descr="A person jumping in the air&#10;&#10;Description automatically generated with medium confidence">
            <a:extLst>
              <a:ext uri="{FF2B5EF4-FFF2-40B4-BE49-F238E27FC236}">
                <a16:creationId xmlns:a16="http://schemas.microsoft.com/office/drawing/2014/main" id="{2F2E774A-CA62-FB69-AF17-8A7906777E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r="1528" b="-1"/>
          <a:stretch/>
        </p:blipFill>
        <p:spPr>
          <a:xfrm>
            <a:off x="6662472" y="3469102"/>
            <a:ext cx="324352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165</cp:revision>
  <cp:lastPrinted>2023-06-11T09:23:27Z</cp:lastPrinted>
  <dcterms:created xsi:type="dcterms:W3CDTF">2022-11-07T20:45:57Z</dcterms:created>
  <dcterms:modified xsi:type="dcterms:W3CDTF">2023-06-11T09:24:55Z</dcterms:modified>
</cp:coreProperties>
</file>