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498" r:id="rId2"/>
    <p:sldId id="502" r:id="rId3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O Berlin" id="{DF39317A-B6D4-481A-B003-0D3F30EF3558}">
          <p14:sldIdLst>
            <p14:sldId id="498"/>
            <p14:sldId id="50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23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880" y="184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2/8/25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2/8/25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2/8/25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05F0A2-7771-4B92-2C82-24B0EA006B58}"/>
              </a:ext>
            </a:extLst>
          </p:cNvPr>
          <p:cNvSpPr txBox="1"/>
          <p:nvPr/>
        </p:nvSpPr>
        <p:spPr>
          <a:xfrm>
            <a:off x="298938" y="19477"/>
            <a:ext cx="4654062" cy="67403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没有影子的女人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，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Die Frau </a:t>
            </a:r>
            <a:r>
              <a:rPr lang="en-GB" sz="800" b="0" i="0" dirty="0" err="1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ohne</a:t>
            </a:r>
            <a:r>
              <a:rPr lang="en-GB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 Schatten（1919）Op. 65。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三幕四场歌剧，霍夫曼斯塔尔编剧，理查德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斯特劳斯谱曲，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1919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年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10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月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10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日在维也纳歌剧院首次公演。这出歌剧是一个象征性的神仙故事，真正主题是赞美婚姻，并阐述了儿童的重要性，象征着亲子关系。</a:t>
            </a:r>
            <a:endParaRPr lang="en-US" altLang="zh-CN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/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zh-CN" altLang="en-US" sz="800" b="0" i="0" dirty="0">
                <a:solidFill>
                  <a:srgbClr val="B66B6B"/>
                </a:solidFill>
                <a:effectLst/>
                <a:latin typeface="Helvetica Neue" panose="02000503000000020004" pitchFamily="2" charset="0"/>
              </a:rPr>
              <a:t>概述</a:t>
            </a:r>
          </a:p>
          <a:p>
            <a:pPr algn="l"/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没有影子的女人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，三幕四场歌剧，霍夫曼斯塔尔编剧，理查德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·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斯特劳斯谱曲，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1919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年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10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月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10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日在维也纳歌剧院首次公演。</a:t>
            </a:r>
          </a:p>
          <a:p>
            <a:pPr algn="l"/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1911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年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2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月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26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曰，霍夫曼斯塔尔在他的记事簿中已经写下这部歌剧的构想。而他实际动手写作剧本是在次年的秋天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;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随后两人的意见却很难一致，最后整个歌剧的完成，是在构想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6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年后的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1917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年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6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月。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这个像迷宫一样复杂的剧本，斯特劳斯是利用音乐加以说明的。顺应了故事的展开，出现了许多动机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如灵界之王凯柯巴第、奶妈、老鹰的声音、爱、石化等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)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。特别是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老鹰的声音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，即使只听一次也会终身难忘。然后又加入斯特劳斯那色彩富丽的管弦乐。由器乐奏出的间奏曲，不仅用来说明场面的转变，更用来表现剧中人物微妙的心理变化。成为他最重要的、颇具魅力的作品。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部歌剧的真正主题是赞美婚姻，并阐述了儿童的重要性，象征着亲子关系。在霍夫曼斯塔尔的剧本中，心理层面和象征主义相互连结，做出双重的展开。此外剧中人物的名字和题材，出处真是形形色色，像染布工巴拉克是阿拉伯的，凯柯巴特、未出生婴儿和鱼的组合等又是波斯的。</a:t>
            </a:r>
            <a:endParaRPr lang="en-US" altLang="zh-CN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/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zh-CN" altLang="en-US" sz="800" b="0" i="0" dirty="0">
                <a:solidFill>
                  <a:srgbClr val="B66B6B"/>
                </a:solidFill>
                <a:effectLst/>
                <a:latin typeface="Helvetica Neue" panose="02000503000000020004" pitchFamily="2" charset="0"/>
              </a:rPr>
              <a:t>剧情简介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出歌剧是一个象征性的神仙故事。叙述一位神仙公主跟一位东方的皇帝结了婚，婚后的公主既不是神仙，也不是凡人。于是鬼世界来了一道命令说：倘若她不找到一个影子，她亲爱的皇帝丈夫，将要变成一块石头。为了寻找一个影子，皇后走到巴拉克的陋居，巴拉克本想出卖自己太太的影子，换得一笔巨款，以解救一家人的穷困。但他细想之后，巴拉克明白了这种买卖的悲惨后果，便不敢造次了。在寺院里，有神秘的声音告诉皇后说：她只要喝下附近一个温泉的水，便可以得到巴拉克太太的影子。但是，公主却不愿意为了自己的丈夫，而带给巴拉克以悲惨的命运。最后公主的仁慈心肠，感动了鬼世界的君王魔鬼，魔王慷慨地赠送了公主一个影子，以嘉勉她的仁心。</a:t>
            </a:r>
            <a:endParaRPr lang="en-US" altLang="zh-CN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/>
            <a:endParaRPr lang="en-US" altLang="zh-CN" sz="800" dirty="0">
              <a:solidFill>
                <a:srgbClr val="222222"/>
              </a:solidFill>
              <a:latin typeface="Helvetica Neue" panose="02000503000000020004" pitchFamily="2" charset="0"/>
            </a:endParaRPr>
          </a:p>
          <a:p>
            <a:r>
              <a:rPr lang="zh-CN" altLang="en-US" sz="800" b="0" i="0" dirty="0">
                <a:solidFill>
                  <a:srgbClr val="B66B6B"/>
                </a:solidFill>
                <a:effectLst/>
                <a:latin typeface="Helvetica Neue" panose="02000503000000020004" pitchFamily="2" charset="0"/>
              </a:rPr>
              <a:t>剧本介绍</a:t>
            </a:r>
          </a:p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序幕：灵界大王凯柯巴特和人世间的女子生了一个女儿、把她隐藏在耸立着七个月亮的山间、在黑水环绕的岛上养育长大。这个姑娘因有大王血统所以没有影子，大王给女儿可以自由地变成动物的护身符，再给她一位灵界的女人当奶妈保护她。某曰，她和一位东方的皇帝相遇并结了婚，但为了避开人们的耳目，一直躲在某一庭院内的小屋里。</a:t>
            </a:r>
          </a:p>
          <a:p>
            <a:pPr algn="l"/>
            <a:r>
              <a:rPr lang="zh-CN" altLang="en-US" sz="800" b="1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第一幕</a:t>
            </a:r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第一场 可以俯视皇宫庭院的阳台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开头在低音反覆三次的奏出灵界大王凯柯巴特的动机，暗示着一次都不曾登场的大王。实际上却控制着舞台。却受大王的托咐而照顾他女儿的奶妈，在这黑夜 里等候着大王的使者。当月亮斜挂在天边时，大王的使者出现了，他说：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我是第十二名使者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，并向奶妈问：“皇后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凯柯巴特的女儿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)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是否已经有影子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 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当使者说：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如果她有了影子，我们就会发生灾难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时，奶妈表示：“她像玻璃人，光芒在体内闪动，根本没有影子。”接着使者便指责她说：“大王把女儿交托给 你，你却让她走失了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奶妈辩驳说：“因为她的母亲是人类，所以人间对她有着无穷的魅力，何况大王又给了她变化的能力，我就更无法完全控制她了。”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接着使者就要求看一看她的容姿，奶妈拒绝他说：“她说现在正和皇帝在一起”。她又说明：“这十二个月以来，皇帝每夜都来找她，他们很恩爱”使者宣布 说：“这十二个月她都属于皇帝，但随后的三天里如果她无法得到影子，就得回到大王那里。”奶妈听了很不高兴地追问：“那么皇帝会怎样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使者答说“他将变 成石头”后就消失了。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皇帝上场后对奶妈命令道：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继续守护她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，他说“皇后正在睡觉，从今天起我要出外打猎需要三天的时间，要去找一只红色老鹰，”接着在很长的咏叹调 中，回忆起和皇后相识的经过。他说：“我涉过黑水到达月山山麓时，发现一只白色的羚羊，它跑得像风一样快，骑马是不可能追上的。这时突然有一只老鹰飞过 去，把羚羊的眼睛啄伤，它倒在了地上。等我追上以后，像骑马一样骑在羚羊的身上，不料羚羊突然变成美若天仙的姑娘，而且令我着迷。我把她封为皇后，第一次 拥抱了她，和她相爱之后，就对撞击皇后的老鹰产生愤怒之念，我把短剑射向老鹰。老鹰受伤后逃逸，以后就再也没有来过。”皇帝一直后悔自己对老鹰有所亏欠， 因此准备出发寻找这只老鹰。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皇帝走后，睡醒的皇后登场。她不知道丈夫为何故这么早就外出，因此感到十分惊讶，然后她悲叹地说：“打从第一次接受皇帝的恩爱开始，因为遗失了幻化的护身符，所以再也不能自由地化身，到处遨游。”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10932-C9A4-3155-8705-CBA43557621E}"/>
              </a:ext>
            </a:extLst>
          </p:cNvPr>
          <p:cNvSpPr txBox="1"/>
          <p:nvPr/>
        </p:nvSpPr>
        <p:spPr>
          <a:xfrm>
            <a:off x="4953000" y="19477"/>
            <a:ext cx="4654062" cy="69865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这时老鹰飞过来停在树枝上告诉她：“因皇后没有影子，皇帝不得不变成石头。”皇后想起护身符中写着咒语，而且提到有关影子的事，但她全都忘了，于是 问奶妈怎么做才能获得影子。奶妈答说：“皇帝相信你能变成跟他一样的人类，可是如果在某一期间解开你心中的结，把孩子孕育在你的体内，那么他就非变成石头 不可。”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皇后又逼问她：“那么该如何使他的孩子孕育呢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奶妈被逼得没办法，只好教她说：“你到别人家去看看。”皇后决心前往，奶妈建议她，从屋顶上的烟卤钻进去。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接着是表示皇后和奶妈到地上之旅的间奏曲，这里使用了大量的铜锣、手响板、鞭子和木琴等打击乐器。同时老鹰之声还移到土巴号上，强调出不安的情绪。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第二场 染布工巴拉克家中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巴拉克家的三个兄弟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(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驼背、单眼、单臂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)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正在打架。染布工的妻子责骂他们，要他们停止吵闹，但兄弟们耻笑她说：“你算什么东西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你只是一个哥哥捡回 来的乞丐婆罢了。”就在他们彼此顶嘴、争吵不休时，巴拉克回来了。妻子生气地说：“如果你不把这些兄弟逐出家门，我就离开这个家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巴拉克说，如果把他们赶走，他们能往哪里去呢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然后他又要求妻子说：“你赶快替我生个孩子吧”，并伸手要爱抚她，但妻子却把他的手推开了。他一脸不 高兴地问：“到底怎么回事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我不是你的丈夫吗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妻子回答说：“我当然明白你是我的丈夫，也知道它的意思是什么，可是从今天起我不想干那码事了。从两年前 起我就是你的妻子，但你却不曾把孩子给我，我已经看不到当母亲的喜悦，因此现在轮到你了。”巴拉克反驳说：“你是很年轻，却也泼辣，终有一天你会明白的， 我会很有耐性地等着你。”说完，他就拿着成品到市场去卖。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突然空中闪出一道亮光，穿着长袍的奶妈和女仆打扮的皇后出现了。她们知道的染布工的妻子看破生孩子的事后，就选择了这个人家。太太发觉后惊讶地问： “你们是谁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奶妈并不直接回答她的问题，只是走到太太面前亲吻她的脚问道：“你是哪一国的公主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怎么流落到这种家庭里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太太听了先是发呆，随即哭诉着 说：“你们明知我是染布工的老婆，为什么这样取笑我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奶妈故意装成惊讶的神情反问她：“你明明知道交易的秘密，为什么假装愤怒模样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太太莫名其妙地问“到底什么事”，奶妈说：“那就是你的影子。你只 要把影子卖给我们，你就可以获得你所盼望的东西。”说完，她就从空中取下嵌满真珠与宝石的发饰给她，太太随即被迷住了。接着奶妈用手遮住她的眼睛，再放开 时染布工的家已经变成皇宫的大厅，女奴们跪伏在她面前。太太站到镜子前看到自己变得非常漂亮、高贵而惊讶不已。远方传来男人歌声说“我愿意为镜中的人儿献 上生命”。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当太太高兴地喊着：“哦，人世的天国哦”时，皇宫又突然消失，恢复了原来的模样。太太心急地问“影子该如何脱手”，奶妈说：“只要你打消生小孩的念头，我们将侍奉你三天，然后当作这工作的酬劳把你的影子给我们，自此你就可以享尽荣华富贵的生活。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传来巴拉克回来的声音。太太着急地表示，她根本没有准备饭和床。奶妈说：“此事让我们这两个女仆设法即可。从明天起我们就开始工作，你只要把我们当作穷亲戚家的姐妹看待就好了。晚上我们要请短时间的假，其余的时间我们都会认真工作。那么现在我们就尽一点本份吧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 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然后口中念念有词地喊道：“鱼儿啊，进入油锅中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;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柴火哟，燃烧起来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;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床铺呵，快来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说也奇怪，鱼儿从空中飞来直入锅里，炉子的火也生起来了。一张床分割成两张床后，奶妈和皇后也失踪了。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接着传来锅中鱼儿唱歌的声音，过一会儿又变成未出生婴孩的声音：“妈妈，妈妈，赶快让我进入家中”。这个哀叹的歌曲，好像是在谴责染布工的妻子。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巴拉克背着一袋子东西回来了。妻子说：“你的晚餐在桌上，你的床铺在那边。”说完躺在另一张床上就想独自睡觉。巴拉克问这是怎么回事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妻子答说明天起有两位亲戚要来，所以必须分床。巴拉克叹息着钻入另一张床。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远方传来守更人说话的声音，他们唱着：“相拥抱的夫妻们，生命的种子因你们的爱而延续，”然后又逐渐远去。 </a:t>
            </a:r>
            <a:endParaRPr lang="en-US" altLang="zh-CN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rgbClr val="222222"/>
              </a:solidFill>
              <a:latin typeface="Helvetica Neue" panose="02000503000000020004" pitchFamily="2" charset="0"/>
            </a:endParaRPr>
          </a:p>
          <a:p>
            <a:pPr algn="l"/>
            <a:r>
              <a:rPr lang="zh-CN" altLang="en-US" sz="800" b="1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第二幕</a:t>
            </a:r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第一场 染布工的家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皇后成为女仆后，在帮巴拉克包装，然后又把他送走。妻子把头巾拿掉后，她的头发上扎着挂满真珠的缎带。奶妈问正在照镜子、端详自己美丽容姿的妻子 说：“我们把那个人叫来如何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妻子说：“那种人是无法想象的。”奶妈立刻强迫她闭起双眼，要她尽情去想象自己喜欢的、英俊的年轻人模样。妻子终于回忆起 过去走过一座桥时，忽然在篱笆边见到的年轻人。奶妈随即唱出咒语，让这位年轻人出现在眼前。皇后看到妻子心动的样子，就感叹说：“为了获取影子，我非得遇 见这些陋事不可吗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由于传来巴拉克回来的声音，奶妈就让年轻人消失。巴拉克和三个兄弟扛着很大的盘子和罐子回来，身边还带着一群小乞丐，巴拉克要大家快乐地享受晚餐， 于是吵吵闹闹地吃了起来，但妻子看到这情景后火冒三丈，拒绝跟他们一块儿吃她唱着：“用痛苦填满嘴巴，不想使它变甜蜜。”随后的间奏曲，被老鹰尖叫声打 断。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2788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005F0A2-7771-4B92-2C82-24B0EA006B58}"/>
              </a:ext>
            </a:extLst>
          </p:cNvPr>
          <p:cNvSpPr txBox="1"/>
          <p:nvPr/>
        </p:nvSpPr>
        <p:spPr>
          <a:xfrm>
            <a:off x="298938" y="81023"/>
            <a:ext cx="4654062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第二场 皇帝打猎的小屋外。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月夜在大提琴独奏引导下皇帝出现，他从马上跳下来后，安详地唱出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再次遇见的老鹰啊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。出来狩猎的皇帝，从使者手中接到皇后的信，她说：“当我和奶妈想前来猎鹰小屋找你，在森林中寻找时，发现了老鹰，在它引导下我们来到这个小屋。”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就在这时候，皇帝看到奶妈和皇后飞过树林走进小屋里，皇帝发觉在她身上有一股人类的臭味，于是知道她们有所隐瞒，想把她杀了。但内心深爱着她的皇帝，却不知道用什么杀人的方法。皇帝就命令老鹰说：“请把我带到没有人能听到我叹息声的荒凉岩洞吧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第三场 染布工的家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当巴拉克做工到筋疲力尽时，奶妈在他的饮料中渗入安眠药，让他沉睡。这时告诉太太说“你快乐的时刻来了”，把一个年轻男人叫了进来。奶妈想讨好太太 的心情，以便她和丈夫脱离，顺利取得她的影子。年轻人说“如果离开你我将死去”，顷刻间他便昏倒在地上。即将败在诱惑中的女人，用自己的身体压到年轻人身 上，当年轻人想拥抱她的刹那，她却跑到丈夫那边，把他摇醒。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一听说家里现在有一个陌生的男人，巴拉克醒过来了，满头雾水的他却又不知道是怎么回事。奶妈赶忙用斗蓬盖住年轻人，使他消失。妻子对睡眼惺忪的丈夫不满地说：“你从市场买来的女人，已经去别人家了。”然后跟着奶妈走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第四场 猎鹰小屋中皇后的寝室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皇后躺在床上，因为对巴拉克的犯罪而苦恼着。接着她在梦中看见皇帝走入岩洞奄。从岩洞口的深处传来“接近生命水，死亡的入口吧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的声音，老鹰告诉 她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女人因没有影子，皇帝非变成石头下可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。皇后在睡梦中叫道“阿，我的丈夫”，她绝望地说：“皇帝是因我的罪才去法庭的，如果我得不到影子，他就回成为 石头。那我也不该去夺取染布工妻子的影子，使她因此破灭，唉，让我变成石头算了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第五场 染布工的家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巴拉克说：“现在是是白天，为什么还这么暗，我什么都看不见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兄弟们都不安地预感将有什么事要发生了。奶妈也应和说，好像有什么不可思议的力量在 作怪。皇后来后苦恼地自言自语着说：“自己将增加他们的痛苦。”接着染布工妻子就唱出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有一个总是很坦然的人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，中途她对丈夫谎称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当你去市场时，我把情 人引到屋里。我对生孩子已经看透，就要把自己的影子出卖。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吓坏的巴拉克立刻命令兄弟们点亮煤油灯，果然她已经没有影子了。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当大伙儿惊讶万分时，奶妈对皇后低语说：“快把她的影子接过来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不料皇后却表示“我不喜欢那沾着血的影子”，不肯取过来。巴拉克很生气地伸手想杀 妻子时，空中突然飞过来一把剑，并飞到他的手上。当他开始挥舞利剑时，妻子又说：“其实我什么都没做，我只是撒了谎而已，可是因为心底里的罪孽，请你把我 杀了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这时她感觉自己的丈夫变得威武有力、魅力无穷，于是把自己的胸膛挺得高高的来到丈夫前面。兄弟们制止了巴拉克砍下来的手。就在这刹那，地面崩裂， 巴拉克和妻子都掉入地底。</a:t>
            </a:r>
            <a:endParaRPr lang="en-US" altLang="zh-CN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800" dirty="0">
              <a:solidFill>
                <a:srgbClr val="222222"/>
              </a:solidFill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altLang="zh-CN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/>
            <a:r>
              <a:rPr lang="zh-CN" altLang="en-US" sz="800" b="1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第三幕</a:t>
            </a:r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第一场 地下的世界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在铜管乐器庄严的和弦后幕启。在黑暗中，独奏低音管强调出不安与恶梦，接着又传来未出生婴孩的声音。在厚墙向左右分开的空间中，可以看到巴拉克和他 的妻子。这时由巴拉克所唱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请信赖我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开始的二重唱，是这部歌剧中最优美的段落。接着妻子就忏悔说：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由于对你感到不满，才想到背叛你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，而巴拉克则安慰 着她，两人又重逢了，所以不必害怕。这时天上传来喊叫他们的声音，两人就走上不同的台阶。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第二场 悬崖下的溪流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奶妈和皇后坐在小艇上出现，她们让船靠在悬崖下的台阶边，便从船上下来。奶妈说最好快一点从这魔法之国逃走，但皇后说：“这是我父亲凯柯巴特的法 庭。父亲因为我的缘故，正要判决我所爱的丈夫，所以我不能不去。”奶妈拼命想制止她，继续劝她“只要照着我答应你的做法，你就可以得到影子，也可以得到所 爱的人”，但皇后已经觉悟到死亡，走进了岩洞。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奶妈觉得皇后背叛了她，于是诅咒人类，对用手摸索着想找到对方而出现的巴拉克和他的妻子，故意教他们向不同的道路走去，于是两人就离得更远。奶妈向 凯柯巴特乞求说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救救皇后吧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，这时使者出现，对她说“她已经不需要你的帮助了，你立即降到人世间吧”，然后让奶妈坐上小船，把她赶走了。</a:t>
            </a:r>
          </a:p>
          <a:p>
            <a:pPr algn="l"/>
            <a:endParaRPr lang="zh-CN" altLang="en-US" sz="800" b="0" i="0" dirty="0">
              <a:solidFill>
                <a:srgbClr val="222222"/>
              </a:solidFill>
              <a:effectLst/>
              <a:latin typeface="Helvetica Neue" panose="02000503000000020004" pitchFamily="2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2510932-C9A4-3155-8705-CBA43557621E}"/>
              </a:ext>
            </a:extLst>
          </p:cNvPr>
          <p:cNvSpPr txBox="1"/>
          <p:nvPr/>
        </p:nvSpPr>
        <p:spPr>
          <a:xfrm>
            <a:off x="4953000" y="81023"/>
            <a:ext cx="444371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第三场 寺院般的大厅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后面有用帷幔遮住的小房子。皇后控诉说：“我曾为所爱的人寻求影子，但不忍心剥夺别人的幸福去取得它。”这时涌现生命之泉，宫殿的警卫告诉她，只要 喝了这水即可得到影子，皇帝也可获自由，但皇后问他们将会怎样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?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这时从外面传来巴拉克和他的妻子的哭泣声，皇后因同情他们而不肯喝泉水。泉水随即消失。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接着，帏帐被拉开了，除了眼睛外全部变成石头的皇帝坐在宝座上。皇后悲痛地叫喊说：“诅咒真的出现了，我愿意和你共生死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这时音乐突然沉默。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皇帝的身影消失后，泉水又出现，警卫又劝她饮水，皇后再高喊：“不喝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!”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时。在这瞬间泉水停了，因为她有坚定的决心，一切都得救了，舞台的灯光亮了 起来，在皇后身体下方出现影子。此处的伴奏加入玻璃口琴，产生了特别效果。皇帝恢复了原形，从宝座走下来，把皇后紧紧抱住。远方传来未出生婴孩的声音“快 把我们送到阳光普照的世界”。这时管弦乐奏出爱的主题。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接着，皇帝和皇后一起唱出优美的二重唱，四周变成美丽的风景。在瀑布的两边巴拉克和她的妻子在不同的角落出现，这时妻子身上又有影子了。当她的影子 映入河水时，出现一道黄金之桥，两人就在桥上重逢。皇帝和皇后、巴拉克和妻子，都幸福又热情地拥抱在一起。因刻又传来未出生婴孩的歌声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《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快让我们出生 吧</a:t>
            </a:r>
            <a:r>
              <a:rPr lang="en-US" altLang="zh-CN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》</a:t>
            </a:r>
            <a:r>
              <a:rPr lang="zh-CN" altLang="en-US" sz="800" b="0" i="0" dirty="0">
                <a:solidFill>
                  <a:srgbClr val="222222"/>
                </a:solidFill>
                <a:effectLst/>
                <a:latin typeface="Helvetica Neue" panose="02000503000000020004" pitchFamily="2" charset="0"/>
              </a:rPr>
              <a:t>，幕落。</a:t>
            </a:r>
          </a:p>
        </p:txBody>
      </p:sp>
    </p:spTree>
    <p:extLst>
      <p:ext uri="{BB962C8B-B14F-4D97-AF65-F5344CB8AC3E}">
        <p14:creationId xmlns:p14="http://schemas.microsoft.com/office/powerpoint/2010/main" val="173326122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101</TotalTime>
  <Words>4218</Words>
  <Application>Microsoft Macintosh PowerPoint</Application>
  <PresentationFormat>A4 Paper (210x297 mm)</PresentationFormat>
  <Paragraphs>61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Helvetica Neue</vt:lpstr>
      <vt:lpstr>Office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Zehui Bai</cp:lastModifiedBy>
  <cp:revision>185</cp:revision>
  <cp:lastPrinted>2025-02-08T10:19:56Z</cp:lastPrinted>
  <dcterms:created xsi:type="dcterms:W3CDTF">2022-11-07T20:45:57Z</dcterms:created>
  <dcterms:modified xsi:type="dcterms:W3CDTF">2025-02-08T10:20:02Z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98e16e8-c07a-4d54-b613-7ba52508ca4b_Enabled">
    <vt:lpwstr>true</vt:lpwstr>
  </property>
  <property fmtid="{D5CDD505-2E9C-101B-9397-08002B2CF9AE}" pid="3" name="MSIP_Label_898e16e8-c07a-4d54-b613-7ba52508ca4b_SetDate">
    <vt:lpwstr>2024-05-02T11:59:04Z</vt:lpwstr>
  </property>
  <property fmtid="{D5CDD505-2E9C-101B-9397-08002B2CF9AE}" pid="4" name="MSIP_Label_898e16e8-c07a-4d54-b613-7ba52508ca4b_Method">
    <vt:lpwstr>Standard</vt:lpwstr>
  </property>
  <property fmtid="{D5CDD505-2E9C-101B-9397-08002B2CF9AE}" pid="5" name="MSIP_Label_898e16e8-c07a-4d54-b613-7ba52508ca4b_Name">
    <vt:lpwstr>Restricted – Any Recipient</vt:lpwstr>
  </property>
  <property fmtid="{D5CDD505-2E9C-101B-9397-08002B2CF9AE}" pid="6" name="MSIP_Label_898e16e8-c07a-4d54-b613-7ba52508ca4b_SiteId">
    <vt:lpwstr>06fe4af5-9412-436c-acdb-444ee0010489</vt:lpwstr>
  </property>
  <property fmtid="{D5CDD505-2E9C-101B-9397-08002B2CF9AE}" pid="7" name="MSIP_Label_898e16e8-c07a-4d54-b613-7ba52508ca4b_ActionId">
    <vt:lpwstr>98a1625e-6089-4799-8e2a-64db4a74906f</vt:lpwstr>
  </property>
  <property fmtid="{D5CDD505-2E9C-101B-9397-08002B2CF9AE}" pid="8" name="MSIP_Label_898e16e8-c07a-4d54-b613-7ba52508ca4b_ContentBits">
    <vt:lpwstr>0</vt:lpwstr>
  </property>
</Properties>
</file>