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97" r:id="rId2"/>
    <p:sldId id="498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0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5/12/24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6A5C6F0-34D8-C833-3A74-36F7A8D2B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2670" y="358815"/>
            <a:ext cx="4654434" cy="630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82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B2C3E2-A3D6-827D-9C61-6487C65E2815}"/>
              </a:ext>
            </a:extLst>
          </p:cNvPr>
          <p:cNvSpPr txBox="1"/>
          <p:nvPr/>
        </p:nvSpPr>
        <p:spPr>
          <a:xfrm>
            <a:off x="544010" y="0"/>
            <a:ext cx="440995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B66B6B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简介 </a:t>
            </a:r>
            <a:r>
              <a:rPr lang="en-GB" sz="800" b="0" i="0" dirty="0">
                <a:solidFill>
                  <a:srgbClr val="98909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Introduction</a:t>
            </a:r>
            <a:endParaRPr lang="en-GB" sz="800" b="0" i="0" dirty="0">
              <a:solidFill>
                <a:srgbClr val="B66B6B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萧士塔高维契（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Shostakovich）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歌剧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穆森斯克郡的马克白夫人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（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Lady </a:t>
            </a:r>
            <a:r>
              <a:rPr lang="en-GB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Machbeth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of </a:t>
            </a:r>
            <a:r>
              <a:rPr lang="en-GB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Mtsensk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 District）Op.29（114）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本曲为萧士塔高维契继其充满极端实验性的第一作歌剧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鼻子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后而为的第二作歌剧，是活用俄罗斯歌剧语法与精神的钜作，此剧以揭发旧世界黑暗面的内容，戏剧性、抒情性、仿作轻歌剧等多样手法的尖锐心理描写，以及透过性格的描写及转换所展现出来的音乐魅力为其特徵。但于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1934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年初演之后即被禁演，直到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1979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年才又以原曲复活演出。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本剧根据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19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世纪俄罗斯自然主义文学代表作家雷斯可夫（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N. </a:t>
            </a:r>
            <a:r>
              <a:rPr lang="en-GB" sz="8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Leskov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）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的中篇小说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穆森斯克郡的马克白夫人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写成歌剧，于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1932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26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岁）时完成，演出后引起褒贬激战，萧士塔高维契于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1935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年发表声明称：「雷斯可夫把女主角卡特莉娜写成堕落的女人，我却把她当做聪明贤慧的女人来表现，她所犯的罪，是对现实生活的一种抗议」，并表明此剧是意图以社会的观点来重审女主角的悲剧，并揭发造成其悲剧的祸源。不过于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1936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26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真理报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依然严厉批评而遭长期冷冻。</a:t>
            </a:r>
          </a:p>
          <a:p>
            <a:endParaRPr lang="en-US" altLang="zh-CN" sz="800" dirty="0"/>
          </a:p>
          <a:p>
            <a:pPr algn="l"/>
            <a:r>
              <a:rPr lang="zh-CN" altLang="en-US" sz="800" b="0" i="0" dirty="0">
                <a:solidFill>
                  <a:srgbClr val="B66B6B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剧情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第一幕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第一场舞台是当地富商伊兹麦洛夫家的庭院。卡特莉娜一个人闷得发慌，唱出漫长优美的咏叹调：「啊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﹗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多麽无聊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﹗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难道这就是人生？只有我的人生没有任何快乐」，此时蛮横的公公包利斯出现恶骂她说：「你不久就会搞个年轻的小伙子私奔，我不会让你得逞的」。包利斯的儿子即卡特莉娜的丈夫威吉诺，与僕人一起出场，僕人通知麵粉厂的堤防崩溃了，包利斯要儿子威吉诺到现场查看，威吉诺与妻子告别，包利斯要卡特利娜发誓对丈夫忠诚。众人离去后，女佣人阿克希奈则指著男僕塞杰伊说，这男子是玩弄女人的淫棍。包利斯又回来臭骂说：「这是什麽媳妇？跟丈夫离别都不掉泪」。</a:t>
            </a:r>
            <a:endParaRPr lang="en-US" altLang="zh-CN" sz="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间奏曲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第二场伊兹麦洛夫家的庭院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僕人们与管家和农夫们合力把大喊大叫的阿克希奈塞进木桶中非礼，听到声音的卡特莉娜跑出来制止，指责塞杰伊「为何欺负女生」？塞杰伊大言不惭地说：「还有什麽东西比女人更好玩？」卡特莉娜唱出感性的咏叹调：「不要以为只有你们男人强壮，女人同样也能干活养家，在战场中击倒敌人，为丈夫效命」。塞杰伊开始用花言巧语引诱卡特莉娜，卡特莉娜受骗而与塞杰伊比赛力气，两人扭打在一起，卡特莉娜最后被压倒在布袋上，此时公公包利斯跑来愤怒地斥骂说：「等你丈夫回来，我会把全部的事情说出来」。</a:t>
            </a:r>
            <a:endParaRPr lang="en-US" altLang="zh-CN" sz="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间奏曲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第三场卡特莉娜的寝室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卡特莉娜准备上睡觉，房间外传来包利斯的声音：「赶快睡吧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﹗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不要浪费烛光」。此话让卡特莉娜意会到自己的人生，想要追求自己的人生而唱出优美的俄罗斯风的歌曲：「有一天我隔著窗户看到小鸟的窝」。突然间她吃惊地听到敲门的声音，塞杰伊进来向她借书，述说白天和她扭打在一起的喜悦，并表明自己的爱慕。窗外传来包利斯的声音「睡著了吗」，然后把门锁上离开。管弦乐休止，塞杰伊喊道「我的卡特莉娜」，紧紧搂住她。</a:t>
            </a:r>
            <a:endParaRPr lang="en-US" altLang="zh-CN" sz="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第二幕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第四场夜晚，伊兹麦洛夫家的庭院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包利斯提著油灯走来走去，他发现卡特莉娜的房间有灯光，他看见卡特莉娜正和塞杰伊告别的样子，并将从窗口排水管爬下来的塞杰伊逮个正著，他大声叫醒僕人们，叫人拿出鞭子，再叫卡特莉娜走到窗口，他鞭打塞杰伊，大声求饶的卡特莉娜也从排水管下到庭院，她破口大骂包利斯。包利斯因疲累而停止鞭打塞杰伊，叫人把塞杰伊抬到仓库，然后命令卡特莉娜去做点东西来吃，再叫人去将儿子吉诺威叫回来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姦情被发现的卡特莉娜端出放入老鼠药的料理让包利斯吃下肚，包利斯指著卡特莉娜而死去，此时管弦乐奏出明朗的节奏表示出卡特莉娜的喜悦。</a:t>
            </a:r>
          </a:p>
          <a:p>
            <a:pPr algn="l"/>
            <a:endParaRPr lang="en-DE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BA74F7-EC1A-9DBF-5C9A-3476A2F2C6B3}"/>
              </a:ext>
            </a:extLst>
          </p:cNvPr>
          <p:cNvSpPr txBox="1"/>
          <p:nvPr/>
        </p:nvSpPr>
        <p:spPr>
          <a:xfrm>
            <a:off x="4953000" y="0"/>
            <a:ext cx="450351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间奏曲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第五场寝室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头上包著绷带的塞杰伊躺在床上，卡特莉娜在他枕边，卡特莉娜已经爱上塞杰伊，但塞杰伊只想要成为她的丈夫过著富裕的生活。卡特莉娜唱出咏叹调：「别睡了，塞杰伊，我要让你做我的丈夫。包利斯已死去」，随后又受到良心的讉责唱出「真可怕，包利斯变成幽灵回来了」。这时包利斯的幽灵告诉卡特莉娜说：「你的罪恶必然得到报应」，卡特莉娜因害怕而赶紧搂住塞杰伊。此时传来吉诺威回来的声音，卡特莉娜赶紧把塞杰伊藏起来，吉诺威回来后发现塞杰伊的皮带，两人起了激烈的争吵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吉诺威责骂卡特莉娜，并用皮带抽打她，卡特莉娜向塞杰伊求救，塞杰伊衝出来把吉诺威压倒在床上，勒住他的脖子窒息而死。卡特莉娜要求塞杰伊把尸体搬到酒窖去。塞杰伊尸体搬到酒窖出来后，音乐变成不祥的进行曲，卡特莉娜叫道：「今天开始你是我的丈夫了」。</a:t>
            </a:r>
          </a:p>
          <a:p>
            <a:endParaRPr lang="en-US" altLang="zh-CN" sz="800" dirty="0"/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第三幕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第六场伊兹麦洛夫家的庭院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盛装打扮的卡特莉娜站在酒窖前，塞杰伊也进来，两人准备婚礼，两人走向教堂。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一群衣衫褴褛的农夫，随著嬉闹的音乐醉醺醺地出场，一边想要偷喝酒，而撬开酒窖，而发现了吉诺威的尸体，脸色发青而奔向警局。</a:t>
            </a:r>
          </a:p>
          <a:p>
            <a:endParaRPr lang="en-US" altLang="zh-CN" sz="800" dirty="0"/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间奏曲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第七场警察局</a:t>
            </a:r>
          </a:p>
          <a:p>
            <a:pPr algn="l"/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20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名右右的警察合唱出：「薪水低，又没有贿赂」。农夫跑进警察局报告说发现一具尸体，警察们大喜唱道：「终于找到赚钱的机会」。一伙人衝向伊兹麦洛夫家。</a:t>
            </a:r>
          </a:p>
          <a:p>
            <a:endParaRPr lang="en-US" altLang="zh-CN" sz="800" dirty="0"/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间奏曲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第八场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举行婚宴中，卡特莉娜发现酒窖被人打开，劝塞杰伊赶快抛弃一切逃走，塞杰伊去拿钱箱回来时，警察破门而入，塞杰伊与卡特莉娜被捕。</a:t>
            </a:r>
          </a:p>
          <a:p>
            <a:endParaRPr lang="en-US" altLang="zh-CN" sz="800" dirty="0"/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第四幕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第九场西伯利亚沿街的黄昏湖畔，晚秋，在大批押送队员与卫兵的警戒下，囚犯们准备露宿野外。其中有塞杰伊及卡特莉娜，以及年轻貎美的苏内特卡。此时一位老囚犯唱出充满俄罗斯哀调的叙事曲：「路遥无尽头，冰雪覆盖原野。啊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﹗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这西伯利亚之路」，男女囚犯也加入合唱之列。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当囚犯都睡著时，卡特莉娜用钱买通卫兵而接近塞杰伊诉说爱意，但没有得到回应。当卡特莉娜唱出悲叹的咏叹调「快乐换来了制裁」之间，塞杰伊却接近苏内特卡诉说爱意。苏内特卡要他弄一双袜子来证明爱意。塞杰伊就到卡特莉娜身旁，骗她说脚痛，卡特莉娜脱下自己的毛线袜子给他，塞杰伊拿著袜子走到苏内特卡身边，两人随即消失在黑暗之中。女囚犯们取笑受骗的卡特莉娜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受辱的卡特莉娜唱出悲痛的独白：「森林深处的湖水，像我的良心一样漆黑」。塞杰伊与苏内特卡回来后，苏内特卡嘲笑卡特莉娜。此时士官长发出号俴，命令囚犯们列队出发，突然间卡特莉娜把苏内特卡推入湖中，自己也跟著跳入湖中。</a:t>
            </a:r>
          </a:p>
          <a:p>
            <a:br>
              <a:rPr lang="zh-CN" altLang="en-US" sz="800" dirty="0"/>
            </a:br>
            <a:br>
              <a:rPr lang="zh-CN" altLang="en-US" sz="800" dirty="0"/>
            </a:br>
            <a:endParaRPr lang="en-DE" sz="800" dirty="0"/>
          </a:p>
        </p:txBody>
      </p:sp>
    </p:spTree>
    <p:extLst>
      <p:ext uri="{BB962C8B-B14F-4D97-AF65-F5344CB8AC3E}">
        <p14:creationId xmlns:p14="http://schemas.microsoft.com/office/powerpoint/2010/main" val="3501887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1746</Words>
  <Application>Microsoft Macintosh PowerPoint</Application>
  <PresentationFormat>A4 Paper (210x297 mm)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2024-05-12T14:59:34Z</dcterms:modified>
</cp:coreProperties>
</file>