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80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5/18/24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5/18/24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9774AD-7EF7-418F-5D97-301B66A2012F}"/>
              </a:ext>
            </a:extLst>
          </p:cNvPr>
          <p:cNvSpPr txBox="1"/>
          <p:nvPr/>
        </p:nvSpPr>
        <p:spPr>
          <a:xfrm>
            <a:off x="803868" y="2512"/>
            <a:ext cx="41491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800" b="0" i="0" dirty="0">
                <a:solidFill>
                  <a:srgbClr val="B66B6B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简介 </a:t>
            </a:r>
            <a:r>
              <a:rPr lang="en-GB" sz="800" b="0" i="0" dirty="0">
                <a:solidFill>
                  <a:srgbClr val="989090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Introduction</a:t>
            </a:r>
            <a:endParaRPr lang="en-GB" sz="800" b="0" i="0" dirty="0">
              <a:solidFill>
                <a:srgbClr val="B66B6B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pPr algn="l"/>
            <a:r>
              <a:rPr lang="en-GB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1816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年罗西尼以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为名创作了正歌剧，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12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4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日在那不勒斯首演。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威尔第的歌剧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，是他晚年突破求变的力作，无论是唱片、</a:t>
            </a:r>
            <a:r>
              <a:rPr lang="en-GB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DVD，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还是现场演出，多有所见。其实，在威尔第之前，他的同胞、意大利美声歌剧的先驱者罗西尼，就曾在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1816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(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那年威尔第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3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岁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)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创作了同名歌剧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，然而，因为罗西尼以喜歌剧闻名，作为正歌剧的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便被忽略了，多少年来少人问津。也许罗西尼早有预见，他在晚年总结自己的创作时说道，他的作品中能够传世的，除了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塞尔维亚的理发师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、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威廉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退尔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的第二幕，还有就是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的第三幕。以罗西尼一生创作了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38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部歌剧和在意大利歌剧史上的地位而言，他的确是很谦虚。即便如此谦虚，他也特意提到了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。所以，作为一个歌剧迷，没有欣赏过他的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，总是一个缺憾。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与威尔第一样，罗西尼的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也改编自莎士比亚的同名戏剧，不过罗西尼的脚本作者贝里奥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萨尔沙显然要逊色于威尔第的脚本搭档博伊托，当然，更主要的恐怕是为了迎合罗西尼的音乐趣味和当时观众的欣赏趣味，作品的内涵与人性刻画的深度，不及威尔第的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。罗西尼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的人物关系与威尔第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稍有不同：奥赛罗赢得战争归来，受到褒奖。他与苔丝德蒙娜相爱，但威尼斯绅士罗德里格也爱上了苔丝德蒙娜，并得到了苔丝德蒙娜父亲的支持。一直对奥赛罗怀恨在心的亚戈趁机挑拨。苔丝德蒙娜左右为难，她既爱奥赛罗，又惧违抗父命。恼怒之下的奥赛罗失去理智，在卧室杀死了苔丝德蒙娜，而这时的罗德里格和苔丝德蒙娜的父亲已经幡然醒悟，决定成全奥赛罗与苔丝德蒙娜的爱情，但一切已为时已晚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这显然是一个比较常见的爱情悲剧，亚戈的戏份大为减弱，而亚戈却是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的关键人物，他越是阴险狡猾狠毒，就越能激发奥赛罗的嫉妒，越能增强人物的悲剧性和戏剧冲突。但罗西尼和贝里奥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萨尔沙却让人物关系几乎处理成“平分秋色”，将重点放在了几位主角的唱段上。说来有趣，绝大多数的歌剧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(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包括罗西尼的歌剧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)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，一部戏中一般只有一位男高音主角，但罗西尼的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却有三位：奥赛罗、罗德里格、亚戈，这是极为少见的，因此在欣赏这部歌剧时，我时常会有“三大男高音同台飙戏”的感觉。当今世界乐坛，罗西尼式的男高音奇缺，此番居然在一台戏中听到三位，真是大饱耳福，殊为难得。当然，这三位也是“同中有异”，饰演奥赛罗的</a:t>
            </a:r>
            <a:r>
              <a:rPr lang="en-GB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John Osborn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明亮中略显厚实，饰演罗德里格的</a:t>
            </a:r>
            <a:r>
              <a:rPr lang="en-GB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Javier Camarena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激昂高亢，饰演亚戈的</a:t>
            </a:r>
            <a:r>
              <a:rPr lang="en-GB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Edgardo Rocha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略显纤细冷色，都颇为符合人物的性格。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罗西尼认为，他的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奥赛罗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最精彩的是第三幕，此言不虚。苔丝德蒙娜临终前唱的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杨柳歌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以及与奥赛罗戏剧性的对唱，可以与任何意大利歌剧中最为精彩的场景相媲美，这里的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杨柳歌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毫不逊色于威尔第的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杨柳歌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，甚至更有特色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——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当然，这也与饰演苔丝德蒙娜的大名鼎鼎的意大利女中音切契莉亚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巴托丽的精彩表现有关，她的深情演唱和对音色音量的绝佳控制，堪称完美。这部戏的第一主角应该是奥赛罗，但演出结束时，观众将最热烈的掌声、喝彩声和鲜花送给了巴托丽，她完全当之无愧。这就是超级明星的效应。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( 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节选自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另一个“奥赛罗”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》.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音乐周报 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Helvetica Neue" panose="02000503000000020004" pitchFamily="2" charset="0"/>
              </a:rPr>
              <a:t>)</a:t>
            </a:r>
          </a:p>
          <a:p>
            <a:pPr algn="l"/>
            <a:endParaRPr lang="en-US" altLang="zh-CN" sz="800" dirty="0">
              <a:solidFill>
                <a:srgbClr val="222222"/>
              </a:solidFill>
              <a:highlight>
                <a:srgbClr val="FFFFFF"/>
              </a:highlight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罗西尼的歌剧</a:t>
            </a:r>
            <a:r>
              <a:rPr lang="en-US" altLang="zh-CN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《</a:t>
            </a:r>
            <a:r>
              <a:rPr lang="zh-CN" alt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奥泰罗</a:t>
            </a:r>
            <a:r>
              <a:rPr lang="en-US" altLang="zh-CN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》</a:t>
            </a:r>
            <a:r>
              <a:rPr lang="zh-CN" alt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与莎士比亚的同名剧作有着显著的不同。罗西尼的版本基于意大利剧作家乔瓦尼</a:t>
            </a:r>
            <a:r>
              <a:rPr lang="en-US" altLang="zh-CN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·</a:t>
            </a:r>
            <a:r>
              <a:rPr lang="zh-CN" alt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贝尔迪尼的改编，而非直接基于莎士比亚的原著。这部歌剧首演于</a:t>
            </a:r>
            <a:r>
              <a:rPr lang="en-US" altLang="zh-CN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1816</a:t>
            </a:r>
            <a:r>
              <a:rPr lang="zh-CN" alt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年，在罗西尼的歌剧作品中，它以悲剧色彩和复杂的音乐结构</a:t>
            </a:r>
            <a:r>
              <a:rPr lang="zh-CN" altLang="en-US" sz="800" b="0" i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著称。</a:t>
            </a:r>
            <a:endParaRPr lang="en-US" altLang="zh-CN" sz="800" b="0" i="0" dirty="0">
              <a:solidFill>
                <a:srgbClr val="222222"/>
              </a:solidFill>
              <a:effectLst/>
              <a:highlight>
                <a:srgbClr val="FFFFFF"/>
              </a:highlight>
              <a:latin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8C4D51-FD5B-B13B-EBA9-94396D8B2C4D}"/>
              </a:ext>
            </a:extLst>
          </p:cNvPr>
          <p:cNvSpPr txBox="1"/>
          <p:nvPr/>
        </p:nvSpPr>
        <p:spPr>
          <a:xfrm>
            <a:off x="4933741" y="2512"/>
            <a:ext cx="4149132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第一幕</a:t>
            </a:r>
          </a:p>
          <a:p>
            <a:pPr algn="l"/>
            <a:r>
              <a:rPr lang="zh-CN" alt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歌剧开始于威尼斯，奥泰罗成功地从海战中归来，被市民们欢迎为英雄。然而，奥泰罗的爱人黛斯德蒙娜却被她的父亲洛德维科反对他们的婚事，因为奥泰罗是摩尔人。与此同时，奥泰罗的副官罗德里戈爱上了黛斯德蒙娜，嫉妒奥泰罗。</a:t>
            </a:r>
          </a:p>
          <a:p>
            <a:pPr algn="l"/>
            <a:r>
              <a:rPr lang="zh-CN" alt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在一次庆祝活动中，洛德维科试图迫使黛斯德蒙娜与奥泰罗分手，并要求她嫁给罗德里戈。黛斯德蒙娜拒绝了，奥泰罗得知此事后，决心与她私奔。</a:t>
            </a:r>
            <a:endParaRPr lang="en-US" altLang="zh-CN" sz="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zh-CN" altLang="en-US" sz="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zh-CN" altLang="en-US" sz="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第二幕</a:t>
            </a:r>
          </a:p>
          <a:p>
            <a:pPr algn="l"/>
            <a:r>
              <a:rPr lang="zh-CN" alt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奥泰罗和黛斯德蒙娜的私奔计划被罗德里戈发现。罗德里戈愤怒地决定采取行动破坏他们的计划。他告诉洛德维科奥泰罗的计划，并加入了密谋，试图暗杀奥泰罗。在这一幕中，我们看到了奥泰罗对黛斯德蒙娜深沉的爱，以及黛斯德蒙娜对奥泰罗坚定不移的忠诚。</a:t>
            </a:r>
            <a:endParaRPr lang="en-US" altLang="zh-CN" sz="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zh-CN" altLang="en-US" sz="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zh-CN" altLang="en-US" sz="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第三幕</a:t>
            </a:r>
          </a:p>
          <a:p>
            <a:pPr algn="l"/>
            <a:r>
              <a:rPr lang="zh-CN" alt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在一场戏剧性的对决中，奥泰罗和罗德里戈进行了决斗。罗德里戈被打败，但洛德维科决定采取最后手段，亲自刺杀奥泰罗。黛斯德蒙娜为了挽救奥泰罗，承认了她与罗德里戈之间的虚构恋情，希望以此转移洛德维科的注意力。</a:t>
            </a:r>
          </a:p>
          <a:p>
            <a:pPr algn="l"/>
            <a:r>
              <a:rPr lang="zh-CN" alt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这个计划误导了奥泰罗，使他误以为黛斯德蒙娜背叛了他，导致他在愤怒中杀死了黛斯德蒙娜。当真相最终浮出水面时，奥泰罗悲痛欲绝，意识到了自己的错误，他也在绝望中结束了自己的生命。</a:t>
            </a:r>
            <a:endParaRPr lang="en-US" altLang="zh-CN" sz="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endParaRPr lang="zh-CN" altLang="en-US" sz="8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/>
            <a:r>
              <a:rPr lang="zh-CN" altLang="en-US" sz="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结局</a:t>
            </a:r>
          </a:p>
          <a:p>
            <a:pPr algn="l"/>
            <a:r>
              <a:rPr lang="en-US" altLang="zh-CN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《</a:t>
            </a:r>
            <a:r>
              <a:rPr lang="zh-CN" alt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奥泰罗</a:t>
            </a:r>
            <a:r>
              <a:rPr lang="en-US" altLang="zh-CN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》</a:t>
            </a:r>
            <a:r>
              <a:rPr lang="zh-CN" altLang="en-US" sz="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以两位主要角色的悲剧性死亡结束，充满了情感的张力和复杂的人物关系。这部歌剧展示了罗西尼对悲剧音乐表现力的掌控，以及对复杂情感和人性弱点的深刻描绘。</a:t>
            </a:r>
          </a:p>
        </p:txBody>
      </p:sp>
    </p:spTree>
    <p:extLst>
      <p:ext uri="{BB962C8B-B14F-4D97-AF65-F5344CB8AC3E}">
        <p14:creationId xmlns:p14="http://schemas.microsoft.com/office/powerpoint/2010/main" val="113176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1274</Words>
  <Application>Microsoft Macintosh PowerPoint</Application>
  <PresentationFormat>A4 Paper (210x297 mm)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Calibri Light</vt:lpstr>
      <vt:lpstr>Helvetica Neue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170</cp:revision>
  <cp:lastPrinted>2023-06-11T09:33:33Z</cp:lastPrinted>
  <dcterms:created xsi:type="dcterms:W3CDTF">2022-11-07T20:45:57Z</dcterms:created>
  <dcterms:modified xsi:type="dcterms:W3CDTF">2024-05-18T15:08:55Z</dcterms:modified>
</cp:coreProperties>
</file>