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93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79955FA-0573-395D-BF41-0FEC42ADDAAD}"/>
              </a:ext>
            </a:extLst>
          </p:cNvPr>
          <p:cNvSpPr txBox="1"/>
          <p:nvPr/>
        </p:nvSpPr>
        <p:spPr>
          <a:xfrm>
            <a:off x="719772" y="25360"/>
            <a:ext cx="42332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《</a:t>
            </a:r>
            <a:r>
              <a:rPr lang="zh-CN" altLang="en-US" sz="900" dirty="0"/>
              <a:t>玛丽亚</a:t>
            </a:r>
            <a:r>
              <a:rPr lang="en-US" altLang="zh-CN" sz="900" dirty="0"/>
              <a:t>·</a:t>
            </a:r>
            <a:r>
              <a:rPr lang="zh-CN" altLang="en-US" sz="900" dirty="0"/>
              <a:t>斯图亚尔塔</a:t>
            </a:r>
            <a:r>
              <a:rPr lang="en-US" altLang="zh-CN" sz="900" dirty="0"/>
              <a:t>》</a:t>
            </a:r>
            <a:r>
              <a:rPr lang="zh-CN" altLang="en-US" sz="900" dirty="0"/>
              <a:t>是由意大利作曲家盖塔诺</a:t>
            </a:r>
            <a:r>
              <a:rPr lang="en-US" altLang="zh-CN" sz="900" dirty="0"/>
              <a:t>·</a:t>
            </a:r>
            <a:r>
              <a:rPr lang="zh-CN" altLang="en-US" sz="900" dirty="0"/>
              <a:t>多尼采蒂根据意大利剧作家弗里德里科</a:t>
            </a:r>
            <a:r>
              <a:rPr lang="en-US" altLang="zh-CN" sz="900" dirty="0"/>
              <a:t>·</a:t>
            </a:r>
            <a:r>
              <a:rPr lang="zh-CN" altLang="en-US" sz="900" dirty="0"/>
              <a:t>费里尼的剧本创作的一部歌剧。这部作品首次上演于</a:t>
            </a:r>
            <a:r>
              <a:rPr lang="en-US" altLang="zh-CN" sz="900" dirty="0"/>
              <a:t>1835</a:t>
            </a:r>
            <a:r>
              <a:rPr lang="zh-CN" altLang="en-US" sz="900" dirty="0"/>
              <a:t>年，讲述了苏格兰女王玛丽亚</a:t>
            </a:r>
            <a:r>
              <a:rPr lang="en-US" altLang="zh-CN" sz="900" dirty="0"/>
              <a:t>·</a:t>
            </a:r>
            <a:r>
              <a:rPr lang="zh-CN" altLang="en-US" sz="900" dirty="0"/>
              <a:t>斯图亚尔塔（</a:t>
            </a:r>
            <a:r>
              <a:rPr lang="en-GB" sz="900" dirty="0"/>
              <a:t>Mary Stuart）</a:t>
            </a:r>
            <a:r>
              <a:rPr lang="zh-CN" altLang="en-US" sz="900" dirty="0"/>
              <a:t>的悲剧人生，特别是她与英格兰女王伊丽莎白一世之间的政治和个人冲突。</a:t>
            </a:r>
            <a:endParaRPr lang="en-US" altLang="zh-CN" sz="900" dirty="0"/>
          </a:p>
          <a:p>
            <a:endParaRPr lang="en-US" altLang="zh-CN" sz="900" dirty="0"/>
          </a:p>
          <a:p>
            <a:pPr>
              <a:buNone/>
            </a:pPr>
            <a:r>
              <a:rPr lang="zh-CN" altLang="en-US" sz="900" b="1" dirty="0"/>
              <a:t>第一幕</a:t>
            </a:r>
          </a:p>
          <a:p>
            <a:pPr>
              <a:buNone/>
            </a:pPr>
            <a:r>
              <a:rPr lang="zh-CN" altLang="en-US" sz="900" dirty="0"/>
              <a:t>这一幕设置在英格兰的宫廷中，伊丽莎白正在处理国事，同时她的心也被莱斯特勋爵的到访所分散。莱斯特勋爵是伊丽莎白的朝臣也是她的情人，他怀着一个大胆的计划：劝说伊丽莎白会见被软禁的玛丽亚</a:t>
            </a:r>
            <a:r>
              <a:rPr lang="en-US" altLang="zh-CN" sz="900" dirty="0"/>
              <a:t>·</a:t>
            </a:r>
            <a:r>
              <a:rPr lang="zh-CN" altLang="en-US" sz="900" dirty="0"/>
              <a:t>斯图亚尔塔。玛丽亚被看作是对伊丽莎白王位的威胁，因为她也拥有英格兰王位的继承权。莱斯特认为，如果两位女王能和解，国内的政治局势可能会稳定。伊丽莎白最终被说服，同意与玛丽亚见面，尽管她对这次会面感到极不自在。</a:t>
            </a:r>
          </a:p>
          <a:p>
            <a:pPr>
              <a:buNone/>
            </a:pPr>
            <a:r>
              <a:rPr lang="zh-CN" altLang="en-US" sz="900" b="1" dirty="0"/>
              <a:t>第二幕</a:t>
            </a:r>
          </a:p>
          <a:p>
            <a:pPr>
              <a:buNone/>
            </a:pPr>
            <a:r>
              <a:rPr lang="zh-CN" altLang="en-US" sz="900" dirty="0"/>
              <a:t>玛丽亚期待这次会面能为她带来自由，或至少是更宽松的软禁条件。然而，当两位女王终于在福瑟廷戈城堡相遇时，气氛迅速紧张起来。一开始，玛丽亚采取低姿态，请求宽恕和理解，但随着对话的深入，双方的争执开始激化。玛丽亚对伊丽莎白的指责愈发尖锐，最终爆发成公开的冲突。这场剧烈的交锋导致伊丽莎白决定继续囚禁玛丽亚，而莱斯特的企图彻底失败。</a:t>
            </a:r>
          </a:p>
          <a:p>
            <a:pPr>
              <a:buNone/>
            </a:pPr>
            <a:r>
              <a:rPr lang="zh-CN" altLang="en-US" sz="900" b="1" dirty="0"/>
              <a:t>第三幕</a:t>
            </a:r>
          </a:p>
          <a:p>
            <a:r>
              <a:rPr lang="zh-CN" altLang="en-US" sz="900" dirty="0"/>
              <a:t>这一幕是整部歌剧的高潮，场景转至伦敦的审判室。玛丽亚站在法庭上，面对着通谋谋杀伊丽莎白的指控。她尽力辩护，声称自己无辜，但受到政治势力的操控，审判结果已成定局。玛丽亚被判处死刑，她的命运被封存。在行刑的前夜，玛丽亚展现出难以置信的勇气和尊严，她在狱中进行最后的祈祷，寻求上帝的宽恕，并原谅了所有的仇敌，包括伊丽莎白。最后，当她走向绞刑架时，她接受了自己作为烈士的命运，深信自己的死将成为更大的正义和真理的象征。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289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</TotalTime>
  <Words>434</Words>
  <Application>Microsoft Macintosh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Zehui Bai</cp:lastModifiedBy>
  <cp:revision>173</cp:revision>
  <cp:lastPrinted>2025-03-22T15:45:58Z</cp:lastPrinted>
  <dcterms:created xsi:type="dcterms:W3CDTF">2022-11-07T20:45:57Z</dcterms:created>
  <dcterms:modified xsi:type="dcterms:W3CDTF">2025-03-22T15:46:57Z</dcterms:modified>
</cp:coreProperties>
</file>