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zart-Zauberflöte (Sharon)" id="{767F9A1F-B092-47ED-8583-97412332907A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F2CC38FF-19C1-FC61-6AF7-A89B2E5BD7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6" r="4821" b="-2"/>
          <a:stretch/>
        </p:blipFill>
        <p:spPr>
          <a:xfrm>
            <a:off x="261405" y="321732"/>
            <a:ext cx="4610854" cy="301740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822BB78-F320-211C-20AB-801B995AF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85404"/>
            <a:ext cx="4876376" cy="666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20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Macintosh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223</cp:revision>
  <cp:lastPrinted>2023-03-28T19:51:49Z</cp:lastPrinted>
  <dcterms:created xsi:type="dcterms:W3CDTF">2022-11-07T20:45:57Z</dcterms:created>
  <dcterms:modified xsi:type="dcterms:W3CDTF">2023-10-14T15:05:40Z</dcterms:modified>
</cp:coreProperties>
</file>