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60" r:id="rId1"/>
  </p:sldMasterIdLst>
  <p:notesMasterIdLst>
    <p:notesMasterId r:id="rId5"/>
  </p:notesMasterIdLst>
  <p:sldIdLst>
    <p:sldId id="403" r:id="rId2"/>
    <p:sldId id="452" r:id="rId3"/>
    <p:sldId id="453" r:id="rId4"/>
  </p:sldIdLst>
  <p:sldSz cx="9906000" cy="6858000" type="A4"/>
  <p:notesSz cx="6797675" cy="9926638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Dritte Sinfonie von Gustav Mahler (2022.09.23)" id="{11F44A8E-7D24-41CD-A4C9-15A2CA8F5014}">
          <p14:sldIdLst>
            <p14:sldId id="403"/>
            <p14:sldId id="452"/>
            <p14:sldId id="453"/>
          </p14:sldIdLst>
        </p14:section>
        <p14:section name="Default Section" id="{4DF60E78-C6A6-684E-91B6-B1758B09B084}">
          <p14:sldIdLst/>
        </p14:section>
      </p14:sectionLst>
    </p:ex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12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6F8B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925" autoAdjust="0"/>
    <p:restoredTop sz="94660"/>
  </p:normalViewPr>
  <p:slideViewPr>
    <p:cSldViewPr snapToGrid="0">
      <p:cViewPr varScale="1">
        <p:scale>
          <a:sx n="128" d="100"/>
          <a:sy n="128" d="100"/>
        </p:scale>
        <p:origin x="1376" y="176"/>
      </p:cViewPr>
      <p:guideLst>
        <p:guide orient="horz" pos="2160"/>
        <p:guide pos="312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notesMaster" Target="notesMasters/notesMaster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Kopfzeilenplatzhalter 1"/>
          <p:cNvSpPr>
            <a:spLocks noGrp="1"/>
          </p:cNvSpPr>
          <p:nvPr>
            <p:ph type="hdr" sz="quarter"/>
          </p:nvPr>
        </p:nvSpPr>
        <p:spPr>
          <a:xfrm>
            <a:off x="1" y="1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umsplatzhalter 2"/>
          <p:cNvSpPr>
            <a:spLocks noGrp="1"/>
          </p:cNvSpPr>
          <p:nvPr>
            <p:ph type="dt" idx="1"/>
          </p:nvPr>
        </p:nvSpPr>
        <p:spPr>
          <a:xfrm>
            <a:off x="3850750" y="1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/>
          <a:lstStyle>
            <a:lvl1pPr algn="r">
              <a:defRPr sz="1200"/>
            </a:lvl1pPr>
          </a:lstStyle>
          <a:p>
            <a:fld id="{1E980196-448A-481A-8A1B-A58FF56D8844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lienbildplatzhalter 3"/>
          <p:cNvSpPr>
            <a:spLocks noGrp="1" noRot="1" noChangeAspect="1"/>
          </p:cNvSpPr>
          <p:nvPr>
            <p:ph type="sldImg" idx="2"/>
          </p:nvPr>
        </p:nvSpPr>
        <p:spPr>
          <a:xfrm>
            <a:off x="981075" y="1241425"/>
            <a:ext cx="4837113" cy="3349625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88194" tIns="44097" rIns="88194" bIns="44097" rtlCol="0" anchor="ctr"/>
          <a:lstStyle/>
          <a:p>
            <a:endParaRPr lang="en-US"/>
          </a:p>
        </p:txBody>
      </p:sp>
      <p:sp>
        <p:nvSpPr>
          <p:cNvPr id="5" name="Notizenplatzhalter 4"/>
          <p:cNvSpPr>
            <a:spLocks noGrp="1"/>
          </p:cNvSpPr>
          <p:nvPr>
            <p:ph type="body" sz="quarter" idx="3"/>
          </p:nvPr>
        </p:nvSpPr>
        <p:spPr>
          <a:xfrm>
            <a:off x="680527" y="4777782"/>
            <a:ext cx="5438140" cy="3907834"/>
          </a:xfrm>
          <a:prstGeom prst="rect">
            <a:avLst/>
          </a:prstGeom>
        </p:spPr>
        <p:txBody>
          <a:bodyPr vert="horz" lIns="88194" tIns="44097" rIns="88194" bIns="44097" rtlCol="0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/>
          </a:p>
        </p:txBody>
      </p:sp>
      <p:sp>
        <p:nvSpPr>
          <p:cNvPr id="6" name="Fußzeilenplatzhalter 5"/>
          <p:cNvSpPr>
            <a:spLocks noGrp="1"/>
          </p:cNvSpPr>
          <p:nvPr>
            <p:ph type="ftr" sz="quarter" idx="4"/>
          </p:nvPr>
        </p:nvSpPr>
        <p:spPr>
          <a:xfrm>
            <a:off x="1" y="9429305"/>
            <a:ext cx="2945406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Foliennummernplatzhalter 6"/>
          <p:cNvSpPr>
            <a:spLocks noGrp="1"/>
          </p:cNvSpPr>
          <p:nvPr>
            <p:ph type="sldNum" sz="quarter" idx="5"/>
          </p:nvPr>
        </p:nvSpPr>
        <p:spPr>
          <a:xfrm>
            <a:off x="3850750" y="9429305"/>
            <a:ext cx="2945405" cy="497333"/>
          </a:xfrm>
          <a:prstGeom prst="rect">
            <a:avLst/>
          </a:prstGeom>
        </p:spPr>
        <p:txBody>
          <a:bodyPr vert="horz" lIns="88194" tIns="44097" rIns="88194" bIns="44097" rtlCol="0" anchor="b"/>
          <a:lstStyle>
            <a:lvl1pPr algn="r">
              <a:defRPr sz="1200"/>
            </a:lvl1pPr>
          </a:lstStyle>
          <a:p>
            <a:fld id="{B552DB39-1987-4DDB-8E06-96607888F454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18136103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elfoli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742950" y="1122363"/>
            <a:ext cx="84201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238250" y="3602038"/>
            <a:ext cx="74295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de-DE"/>
              <a:t>Master-Untertitelformat bearbeiten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61978591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el und vertikaler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0998573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kaler Titel u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7088982" y="365125"/>
            <a:ext cx="2135981" cy="5811838"/>
          </a:xfrm>
        </p:spPr>
        <p:txBody>
          <a:bodyPr vert="eaVert"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81038" y="365125"/>
            <a:ext cx="6284119" cy="5811838"/>
          </a:xfrm>
        </p:spPr>
        <p:txBody>
          <a:bodyPr vert="eaVert"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831705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el und Inhal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43480907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Abschnitts-&#10;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75879" y="1709740"/>
            <a:ext cx="8543925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75879" y="4589465"/>
            <a:ext cx="8543925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7234993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Zwei Inhalt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81038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5014913" y="1825625"/>
            <a:ext cx="4210050" cy="435133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581022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Vergleich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365127"/>
            <a:ext cx="8543925" cy="1325563"/>
          </a:xfrm>
        </p:spPr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2329" y="1681163"/>
            <a:ext cx="4190702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82329" y="2505075"/>
            <a:ext cx="4190702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5014913" y="1681163"/>
            <a:ext cx="4211340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5014913" y="2505075"/>
            <a:ext cx="4211340" cy="3684588"/>
          </a:xfrm>
        </p:spPr>
        <p:txBody>
          <a:bodyPr/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939066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Nur Tite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4127231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Le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869211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Inhalt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211340" y="987427"/>
            <a:ext cx="5014913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0023666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Bild mit Überschrif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82328" y="457200"/>
            <a:ext cx="3194943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4211340" y="987427"/>
            <a:ext cx="5014913" cy="4873625"/>
          </a:xfrm>
        </p:spPr>
        <p:txBody>
          <a:bodyPr anchor="t"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de-DE"/>
              <a:t>Bild durch Klicken auf Symbol hinzufügen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82328" y="2057400"/>
            <a:ext cx="3194943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de-DE"/>
              <a:t>Mastertextformat bearbeiten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67677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681038" y="365127"/>
            <a:ext cx="8543925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de-DE"/>
              <a:t>Mastertitelformat bearbeiten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81038" y="1825625"/>
            <a:ext cx="8543925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de-DE"/>
              <a:t>Mastertextformat bearbeiten</a:t>
            </a:r>
          </a:p>
          <a:p>
            <a:pPr lvl="1"/>
            <a:r>
              <a:rPr lang="de-DE"/>
              <a:t>Zweite Ebene</a:t>
            </a:r>
          </a:p>
          <a:p>
            <a:pPr lvl="2"/>
            <a:r>
              <a:rPr lang="de-DE"/>
              <a:t>Dritte Ebene</a:t>
            </a:r>
          </a:p>
          <a:p>
            <a:pPr lvl="3"/>
            <a:r>
              <a:rPr lang="de-DE"/>
              <a:t>Vierte Ebene</a:t>
            </a:r>
          </a:p>
          <a:p>
            <a:pPr lvl="4"/>
            <a:r>
              <a:rPr lang="de-DE"/>
              <a:t>Fünfte Ebene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681038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F63CEDD3-0525-4453-AC94-ABA547278219}" type="datetimeFigureOut">
              <a:rPr lang="en-US" smtClean="0"/>
              <a:t>11/10/23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281363" y="6356352"/>
            <a:ext cx="334327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996113" y="6356352"/>
            <a:ext cx="222885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B383C20-71CB-4325-A0DB-27D93BA0293C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009226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7.xml"/><Relationship Id="rId4" Type="http://schemas.openxmlformats.org/officeDocument/2006/relationships/image" Target="../media/image8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Grafik 3">
            <a:extLst>
              <a:ext uri="{FF2B5EF4-FFF2-40B4-BE49-F238E27FC236}">
                <a16:creationId xmlns:a16="http://schemas.microsoft.com/office/drawing/2014/main" id="{5C0928AE-FEF4-B0F7-7D1D-FDCDD86CA44A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35898" y="643466"/>
            <a:ext cx="4275792" cy="5571066"/>
          </a:xfrm>
          <a:prstGeom prst="rect">
            <a:avLst/>
          </a:pr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BD05A864-234A-D404-6B6B-8C8774A939E6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5177874" y="643467"/>
            <a:ext cx="4108660" cy="557106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956402132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Grafik 4">
            <a:extLst>
              <a:ext uri="{FF2B5EF4-FFF2-40B4-BE49-F238E27FC236}">
                <a16:creationId xmlns:a16="http://schemas.microsoft.com/office/drawing/2014/main" id="{EF3E554E-0BB6-FCA7-42E3-67F84B56A403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5005" b="2"/>
          <a:stretch/>
        </p:blipFill>
        <p:spPr>
          <a:xfrm>
            <a:off x="4568064" y="10"/>
            <a:ext cx="5337937" cy="3750724"/>
          </a:xfrm>
          <a:custGeom>
            <a:avLst/>
            <a:gdLst/>
            <a:ahLst/>
            <a:cxnLst/>
            <a:rect l="l" t="t" r="r" b="b"/>
            <a:pathLst>
              <a:path w="6569769" h="3750734">
                <a:moveTo>
                  <a:pt x="1738471" y="0"/>
                </a:moveTo>
                <a:lnTo>
                  <a:pt x="6569769" y="0"/>
                </a:lnTo>
                <a:lnTo>
                  <a:pt x="6569769" y="3750734"/>
                </a:lnTo>
                <a:lnTo>
                  <a:pt x="0" y="3750734"/>
                </a:lnTo>
                <a:close/>
              </a:path>
            </a:pathLst>
          </a:custGeom>
        </p:spPr>
      </p:pic>
      <p:pic>
        <p:nvPicPr>
          <p:cNvPr id="3" name="Grafik 2" descr="Ein Bild, das Nacht enthält.&#10;&#10;Automatisch generierte Beschreibung">
            <a:extLst>
              <a:ext uri="{FF2B5EF4-FFF2-40B4-BE49-F238E27FC236}">
                <a16:creationId xmlns:a16="http://schemas.microsoft.com/office/drawing/2014/main" id="{F15168DF-E550-DF9A-EA44-52C26A9C8B39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t="26952" r="-2" b="4677"/>
          <a:stretch/>
        </p:blipFill>
        <p:spPr>
          <a:xfrm>
            <a:off x="3397883" y="3887894"/>
            <a:ext cx="6508118" cy="2970106"/>
          </a:xfrm>
          <a:custGeom>
            <a:avLst/>
            <a:gdLst/>
            <a:ahLst/>
            <a:cxnLst/>
            <a:rect l="l" t="t" r="r" b="b"/>
            <a:pathLst>
              <a:path w="8009991" h="2970106">
                <a:moveTo>
                  <a:pt x="1376648" y="0"/>
                </a:moveTo>
                <a:lnTo>
                  <a:pt x="8009991" y="0"/>
                </a:lnTo>
                <a:lnTo>
                  <a:pt x="8009991" y="2970106"/>
                </a:lnTo>
                <a:lnTo>
                  <a:pt x="0" y="2970106"/>
                </a:lnTo>
                <a:close/>
              </a:path>
            </a:pathLst>
          </a:custGeom>
        </p:spPr>
      </p:pic>
      <p:pic>
        <p:nvPicPr>
          <p:cNvPr id="7" name="Grafik 6" descr="Ein Bild, das Sport enthält.&#10;&#10;Automatisch generierte Beschreibung">
            <a:extLst>
              <a:ext uri="{FF2B5EF4-FFF2-40B4-BE49-F238E27FC236}">
                <a16:creationId xmlns:a16="http://schemas.microsoft.com/office/drawing/2014/main" id="{458AE2E5-3FBD-C439-0DBA-AF29FFE2A1BE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5406" r="15257" b="-1"/>
          <a:stretch/>
        </p:blipFill>
        <p:spPr>
          <a:xfrm>
            <a:off x="20" y="10"/>
            <a:ext cx="6096257" cy="6857990"/>
          </a:xfrm>
          <a:custGeom>
            <a:avLst/>
            <a:gdLst/>
            <a:ahLst/>
            <a:cxnLst/>
            <a:rect l="l" t="t" r="r" b="b"/>
            <a:pathLst>
              <a:path w="7503111" h="6858000">
                <a:moveTo>
                  <a:pt x="0" y="0"/>
                </a:moveTo>
                <a:lnTo>
                  <a:pt x="677334" y="0"/>
                </a:lnTo>
                <a:lnTo>
                  <a:pt x="1168036" y="0"/>
                </a:lnTo>
                <a:lnTo>
                  <a:pt x="1205499" y="0"/>
                </a:lnTo>
                <a:lnTo>
                  <a:pt x="1647632" y="0"/>
                </a:lnTo>
                <a:lnTo>
                  <a:pt x="7215401" y="0"/>
                </a:lnTo>
                <a:lnTo>
                  <a:pt x="4041567" y="6852993"/>
                </a:lnTo>
                <a:lnTo>
                  <a:pt x="7503111" y="6852993"/>
                </a:lnTo>
                <a:lnTo>
                  <a:pt x="7503111" y="6852994"/>
                </a:lnTo>
                <a:lnTo>
                  <a:pt x="1647632" y="6852994"/>
                </a:lnTo>
                <a:lnTo>
                  <a:pt x="1647632" y="6858000"/>
                </a:lnTo>
                <a:lnTo>
                  <a:pt x="0" y="6858000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384325872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9" name="Grafik 8" descr="Ein Bild, das Arm enthält.&#10;&#10;Automatisch generierte Beschreibung">
            <a:extLst>
              <a:ext uri="{FF2B5EF4-FFF2-40B4-BE49-F238E27FC236}">
                <a16:creationId xmlns:a16="http://schemas.microsoft.com/office/drawing/2014/main" id="{A3DF223B-BE23-648A-B686-9AB52E62B70A}"/>
              </a:ext>
            </a:extLst>
          </p:cNvPr>
          <p:cNvPicPr>
            <a:picLocks noChangeAspect="1"/>
          </p:cNvPicPr>
          <p:nvPr/>
        </p:nvPicPr>
        <p:blipFill rotWithShape="1"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2945" r="15904" b="1"/>
          <a:stretch/>
        </p:blipFill>
        <p:spPr>
          <a:xfrm>
            <a:off x="6333046" y="3506112"/>
            <a:ext cx="3572954" cy="3351888"/>
          </a:xfrm>
          <a:custGeom>
            <a:avLst/>
            <a:gdLst/>
            <a:ahLst/>
            <a:cxnLst/>
            <a:rect l="l" t="t" r="r" b="b"/>
            <a:pathLst>
              <a:path w="4397481" h="3351888">
                <a:moveTo>
                  <a:pt x="0" y="0"/>
                </a:moveTo>
                <a:lnTo>
                  <a:pt x="4397481" y="0"/>
                </a:lnTo>
                <a:lnTo>
                  <a:pt x="4397481" y="3351888"/>
                </a:lnTo>
                <a:lnTo>
                  <a:pt x="1552363" y="3351888"/>
                </a:lnTo>
                <a:close/>
              </a:path>
            </a:pathLst>
          </a:custGeom>
        </p:spPr>
      </p:pic>
      <p:pic>
        <p:nvPicPr>
          <p:cNvPr id="3" name="Grafik 2">
            <a:extLst>
              <a:ext uri="{FF2B5EF4-FFF2-40B4-BE49-F238E27FC236}">
                <a16:creationId xmlns:a16="http://schemas.microsoft.com/office/drawing/2014/main" id="{50C57065-8D4C-C4D8-B2AA-A8669E329A9C}"/>
              </a:ext>
            </a:extLst>
          </p:cNvPr>
          <p:cNvPicPr>
            <a:picLocks noChangeAspect="1"/>
          </p:cNvPicPr>
          <p:nvPr/>
        </p:nvPicPr>
        <p:blipFill rotWithShape="1"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1855" r="2233" b="-2"/>
          <a:stretch/>
        </p:blipFill>
        <p:spPr>
          <a:xfrm>
            <a:off x="20" y="10"/>
            <a:ext cx="7438168" cy="6863475"/>
          </a:xfrm>
          <a:custGeom>
            <a:avLst/>
            <a:gdLst/>
            <a:ahLst/>
            <a:cxnLst/>
            <a:rect l="l" t="t" r="r" b="b"/>
            <a:pathLst>
              <a:path w="9154693" h="6863485">
                <a:moveTo>
                  <a:pt x="0" y="0"/>
                </a:moveTo>
                <a:lnTo>
                  <a:pt x="5976000" y="0"/>
                </a:lnTo>
                <a:lnTo>
                  <a:pt x="9154693" y="6863485"/>
                </a:lnTo>
                <a:lnTo>
                  <a:pt x="0" y="6863485"/>
                </a:lnTo>
                <a:lnTo>
                  <a:pt x="0" y="0"/>
                </a:lnTo>
                <a:close/>
              </a:path>
            </a:pathLst>
          </a:custGeom>
        </p:spPr>
      </p:pic>
      <p:pic>
        <p:nvPicPr>
          <p:cNvPr id="5" name="Grafik 4" descr="Ein Bild, das Boden, drinnen, Sport, Tänzer enthält.&#10;&#10;Automatisch generierte Beschreibung">
            <a:extLst>
              <a:ext uri="{FF2B5EF4-FFF2-40B4-BE49-F238E27FC236}">
                <a16:creationId xmlns:a16="http://schemas.microsoft.com/office/drawing/2014/main" id="{A9A9D170-E9DB-A4E8-5B27-28CD7002B092}"/>
              </a:ext>
            </a:extLst>
          </p:cNvPr>
          <p:cNvPicPr>
            <a:picLocks noChangeAspect="1"/>
          </p:cNvPicPr>
          <p:nvPr/>
        </p:nvPicPr>
        <p:blipFill rotWithShape="1">
          <a:blip r:embed="rId4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r="2371" b="-2"/>
          <a:stretch/>
        </p:blipFill>
        <p:spPr>
          <a:xfrm>
            <a:off x="5011653" y="10"/>
            <a:ext cx="4894347" cy="3346394"/>
          </a:xfrm>
          <a:custGeom>
            <a:avLst/>
            <a:gdLst/>
            <a:ahLst/>
            <a:cxnLst/>
            <a:rect l="l" t="t" r="r" b="b"/>
            <a:pathLst>
              <a:path w="6023811" h="3346404">
                <a:moveTo>
                  <a:pt x="0" y="0"/>
                </a:moveTo>
                <a:lnTo>
                  <a:pt x="6023811" y="0"/>
                </a:lnTo>
                <a:lnTo>
                  <a:pt x="6023811" y="3346404"/>
                </a:lnTo>
                <a:lnTo>
                  <a:pt x="1549824" y="3346404"/>
                </a:lnTo>
                <a:close/>
              </a:path>
            </a:pathLst>
          </a:custGeom>
        </p:spPr>
      </p:pic>
    </p:spTree>
    <p:extLst>
      <p:ext uri="{BB962C8B-B14F-4D97-AF65-F5344CB8AC3E}">
        <p14:creationId xmlns:p14="http://schemas.microsoft.com/office/powerpoint/2010/main" val="139199778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9</TotalTime>
  <Words>0</Words>
  <Application>Microsoft Macintosh PowerPoint</Application>
  <PresentationFormat>A4 Paper (210x297 mm)</PresentationFormat>
  <Paragraphs>0</Paragraphs>
  <Slides>3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3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3</vt:i4>
      </vt:variant>
    </vt:vector>
  </HeadingPairs>
  <TitlesOfParts>
    <vt:vector size="7" baseType="lpstr">
      <vt:lpstr>Arial</vt:lpstr>
      <vt:lpstr>Calibri</vt:lpstr>
      <vt:lpstr>Calibri Light</vt:lpstr>
      <vt:lpstr>Office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PowerPoint-Präsentation</dc:title>
  <dc:creator>Bai, Zehui</dc:creator>
  <cp:lastModifiedBy>Microsoft Office User</cp:lastModifiedBy>
  <cp:revision>169</cp:revision>
  <cp:lastPrinted>2023-06-11T09:33:33Z</cp:lastPrinted>
  <dcterms:created xsi:type="dcterms:W3CDTF">2022-11-07T20:45:57Z</dcterms:created>
  <dcterms:modified xsi:type="dcterms:W3CDTF">2023-11-10T14:31:46Z</dcterms:modified>
</cp:coreProperties>
</file>