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63" r:id="rId2"/>
    <p:sldId id="283" r:id="rId3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440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eutsche Oper Berlin - The AIDS Foundation benefit concert - 2017 | Schedule">
            <a:extLst>
              <a:ext uri="{FF2B5EF4-FFF2-40B4-BE49-F238E27FC236}">
                <a16:creationId xmlns:a16="http://schemas.microsoft.com/office/drawing/2014/main" id="{0AD2D478-9C18-CEC1-0346-C914AB734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5" y="278999"/>
            <a:ext cx="4476755" cy="112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6C914ED-D2B3-355E-D93A-FFB66CA47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396" y="620786"/>
            <a:ext cx="4402814" cy="547801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C7478BE-0A29-E085-2EF2-9EDC56138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15" y="1819924"/>
            <a:ext cx="4402814" cy="428806"/>
          </a:xfrm>
          <a:prstGeom prst="rect">
            <a:avLst/>
          </a:prstGeom>
        </p:spPr>
      </p:pic>
      <p:pic>
        <p:nvPicPr>
          <p:cNvPr id="10" name="Grafik 9" descr="Ein Bild, das Person, Wand, drinnen, stehend enthält.&#10;&#10;Automatisch generierte Beschreibung">
            <a:extLst>
              <a:ext uri="{FF2B5EF4-FFF2-40B4-BE49-F238E27FC236}">
                <a16:creationId xmlns:a16="http://schemas.microsoft.com/office/drawing/2014/main" id="{CE0B5E6F-298A-EBB7-9270-2263DBC29F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50" y="2785145"/>
            <a:ext cx="4861944" cy="324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0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Decke, drinnen, Boden, Personen enthält.&#10;&#10;Automatisch generierte Beschreibung">
            <a:extLst>
              <a:ext uri="{FF2B5EF4-FFF2-40B4-BE49-F238E27FC236}">
                <a16:creationId xmlns:a16="http://schemas.microsoft.com/office/drawing/2014/main" id="{33E01E7A-4473-EA72-C8EC-184646D81B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3" r="27887" b="-2"/>
          <a:stretch/>
        </p:blipFill>
        <p:spPr>
          <a:xfrm>
            <a:off x="155257" y="171715"/>
            <a:ext cx="4723222" cy="6129087"/>
          </a:xfrm>
          <a:prstGeom prst="rect">
            <a:avLst/>
          </a:prstGeom>
        </p:spPr>
      </p:pic>
      <p:pic>
        <p:nvPicPr>
          <p:cNvPr id="3" name="Grafik 2" descr="Ein Bild, das Person, Personen, Gruppe, beobachtend enthält.&#10;&#10;Automatisch generierte Beschreibung">
            <a:extLst>
              <a:ext uri="{FF2B5EF4-FFF2-40B4-BE49-F238E27FC236}">
                <a16:creationId xmlns:a16="http://schemas.microsoft.com/office/drawing/2014/main" id="{F959917E-2777-191C-A132-971D96B673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"/>
          <a:stretch/>
        </p:blipFill>
        <p:spPr>
          <a:xfrm>
            <a:off x="5035004" y="171716"/>
            <a:ext cx="4715739" cy="3171422"/>
          </a:xfrm>
          <a:prstGeom prst="rect">
            <a:avLst/>
          </a:prstGeom>
        </p:spPr>
      </p:pic>
      <p:pic>
        <p:nvPicPr>
          <p:cNvPr id="5" name="Grafik 4" descr="Ein Bild, das Wand, drinnen, Person enthält.&#10;&#10;Automatisch generierte Beschreibung">
            <a:extLst>
              <a:ext uri="{FF2B5EF4-FFF2-40B4-BE49-F238E27FC236}">
                <a16:creationId xmlns:a16="http://schemas.microsoft.com/office/drawing/2014/main" id="{D3C1B7B4-7A92-8847-CA42-987A2F80BE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5" r="3" b="3"/>
          <a:stretch/>
        </p:blipFill>
        <p:spPr>
          <a:xfrm>
            <a:off x="5035004" y="3514856"/>
            <a:ext cx="4701439" cy="27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8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A4 Paper (210x297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130</cp:revision>
  <cp:lastPrinted>2022-12-15T08:01:49Z</cp:lastPrinted>
  <dcterms:created xsi:type="dcterms:W3CDTF">2022-11-07T20:45:57Z</dcterms:created>
  <dcterms:modified xsi:type="dcterms:W3CDTF">2023-10-01T19:07:43Z</dcterms:modified>
</cp:coreProperties>
</file>