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58" r:id="rId2"/>
    <p:sldId id="359" r:id="rId3"/>
    <p:sldId id="360" r:id="rId4"/>
    <p:sldId id="361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3190"/>
            <a:ext cx="4369297" cy="10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00CE3EE-35B1-9E9F-63DB-D5EDBFF3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10" y="1370416"/>
            <a:ext cx="3659366" cy="53721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68994CA-6671-50E1-1381-943037838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60" y="57742"/>
            <a:ext cx="4568185" cy="67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alt, Menge enthält.&#10;&#10;Automatisch generierte Beschreibung">
            <a:extLst>
              <a:ext uri="{FF2B5EF4-FFF2-40B4-BE49-F238E27FC236}">
                <a16:creationId xmlns:a16="http://schemas.microsoft.com/office/drawing/2014/main" id="{E79CC3E6-5C05-FE20-4412-234DE29B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2" y="644229"/>
            <a:ext cx="3835685" cy="2560320"/>
          </a:xfrm>
          <a:prstGeom prst="rect">
            <a:avLst/>
          </a:prstGeom>
        </p:spPr>
      </p:pic>
      <p:pic>
        <p:nvPicPr>
          <p:cNvPr id="9" name="Grafik 8" descr="Ein Bild, das Person, Tänzer enthält.&#10;&#10;Automatisch generierte Beschreibung">
            <a:extLst>
              <a:ext uri="{FF2B5EF4-FFF2-40B4-BE49-F238E27FC236}">
                <a16:creationId xmlns:a16="http://schemas.microsoft.com/office/drawing/2014/main" id="{4C5628D6-9C6D-5876-B34F-96D12F26A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46" y="644229"/>
            <a:ext cx="3835685" cy="2560320"/>
          </a:xfrm>
          <a:prstGeom prst="rect">
            <a:avLst/>
          </a:prstGeom>
        </p:spPr>
      </p:pic>
      <p:pic>
        <p:nvPicPr>
          <p:cNvPr id="7" name="Grafik 6" descr="Ein Bild, das farbig enthält.&#10;&#10;Automatisch generierte Beschreibung">
            <a:extLst>
              <a:ext uri="{FF2B5EF4-FFF2-40B4-BE49-F238E27FC236}">
                <a16:creationId xmlns:a16="http://schemas.microsoft.com/office/drawing/2014/main" id="{3E9E0149-D0C6-6263-46F5-DB0E698A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2" y="3653451"/>
            <a:ext cx="3835685" cy="2560320"/>
          </a:xfrm>
          <a:prstGeom prst="rect">
            <a:avLst/>
          </a:prstGeom>
        </p:spPr>
      </p:pic>
      <p:pic>
        <p:nvPicPr>
          <p:cNvPr id="3" name="Grafik 2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9B1ADEC5-F1D5-C1BA-5C23-6D8554273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32" y="3672788"/>
            <a:ext cx="4096512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Frühling enthält.&#10;&#10;Automatisch generierte Beschreibung">
            <a:extLst>
              <a:ext uri="{FF2B5EF4-FFF2-40B4-BE49-F238E27FC236}">
                <a16:creationId xmlns:a16="http://schemas.microsoft.com/office/drawing/2014/main" id="{FFD5C5F4-D739-6192-FD5F-45B364F2F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5" b="2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3" name="Grafik 2" descr="Ein Bild, das Frühling enthält.&#10;&#10;Automatisch generierte Beschreibung">
            <a:extLst>
              <a:ext uri="{FF2B5EF4-FFF2-40B4-BE49-F238E27FC236}">
                <a16:creationId xmlns:a16="http://schemas.microsoft.com/office/drawing/2014/main" id="{52DE1A55-178A-7994-2B81-FB950E862E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91" r="-2" b="-2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7" name="Grafik 6" descr="Ein Bild, das Person, dunkel enthält.&#10;&#10;Automatisch generierte Beschreibung">
            <a:extLst>
              <a:ext uri="{FF2B5EF4-FFF2-40B4-BE49-F238E27FC236}">
                <a16:creationId xmlns:a16="http://schemas.microsoft.com/office/drawing/2014/main" id="{5271C10F-34F9-67FB-112B-DCCB92A498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2" r="14264" b="1"/>
          <a:stretch/>
        </p:blipFill>
        <p:spPr>
          <a:xfrm>
            <a:off x="20" y="10"/>
            <a:ext cx="6096257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993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ehrere enthält.&#10;&#10;Automatisch generierte Beschreibung">
            <a:extLst>
              <a:ext uri="{FF2B5EF4-FFF2-40B4-BE49-F238E27FC236}">
                <a16:creationId xmlns:a16="http://schemas.microsoft.com/office/drawing/2014/main" id="{A46E5EAA-97F4-6B6F-08CA-703DBC179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2" r="14684" b="1"/>
          <a:stretch/>
        </p:blipFill>
        <p:spPr>
          <a:xfrm>
            <a:off x="20" y="10"/>
            <a:ext cx="5988150" cy="68579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52E4C63-9644-CE16-72D1-047CD2E21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33" b="1"/>
          <a:stretch/>
        </p:blipFill>
        <p:spPr>
          <a:xfrm>
            <a:off x="6121908" y="1"/>
            <a:ext cx="3784092" cy="334670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0B43037-B57A-5FED-A0DF-83B616E979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6" r="11765" b="3"/>
          <a:stretch/>
        </p:blipFill>
        <p:spPr>
          <a:xfrm>
            <a:off x="6121906" y="3511296"/>
            <a:ext cx="3784094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129</cp:revision>
  <cp:lastPrinted>2022-12-15T08:01:49Z</cp:lastPrinted>
  <dcterms:created xsi:type="dcterms:W3CDTF">2022-11-07T20:45:57Z</dcterms:created>
  <dcterms:modified xsi:type="dcterms:W3CDTF">2023-10-01T19:10:34Z</dcterms:modified>
</cp:coreProperties>
</file>