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57" r:id="rId2"/>
    <p:sldId id="356" r:id="rId3"/>
    <p:sldId id="352" r:id="rId4"/>
    <p:sldId id="353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" y="273190"/>
            <a:ext cx="4369297" cy="10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 descr="Ein Bild, das Tisch enthält.&#10;&#10;Automatisch generierte Beschreibung">
            <a:extLst>
              <a:ext uri="{FF2B5EF4-FFF2-40B4-BE49-F238E27FC236}">
                <a16:creationId xmlns:a16="http://schemas.microsoft.com/office/drawing/2014/main" id="{A33D58FA-7CFE-6ED3-C3FD-21D336225A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0"/>
            <a:ext cx="4736871" cy="68580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722E9F-076B-812D-4DF3-573D59D3E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738" y="1370416"/>
            <a:ext cx="3595688" cy="528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1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drinnen enthält.&#10;&#10;Automatisch generierte Beschreibung">
            <a:extLst>
              <a:ext uri="{FF2B5EF4-FFF2-40B4-BE49-F238E27FC236}">
                <a16:creationId xmlns:a16="http://schemas.microsoft.com/office/drawing/2014/main" id="{45033EE0-E6B6-E63C-3B59-7DAA7BBD3B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5" r="2" b="2"/>
          <a:stretch/>
        </p:blipFill>
        <p:spPr>
          <a:xfrm>
            <a:off x="20" y="1282"/>
            <a:ext cx="9905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0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 enthält.&#10;&#10;Automatisch generierte Beschreibung">
            <a:extLst>
              <a:ext uri="{FF2B5EF4-FFF2-40B4-BE49-F238E27FC236}">
                <a16:creationId xmlns:a16="http://schemas.microsoft.com/office/drawing/2014/main" id="{3B840EDB-69D4-4F2C-A4AE-2600B7057BC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1" r="2" b="6689"/>
          <a:stretch/>
        </p:blipFill>
        <p:spPr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8" name="Grafik 7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5EF56D8D-185A-DA3E-F37E-64C9ABD129B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0" r="-3" b="-3"/>
          <a:stretch/>
        </p:blipFill>
        <p:spPr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6" name="Grafik 5" descr="Ein Bild, das drinnen, Person enthält.&#10;&#10;Automatisch generierte Beschreibung">
            <a:extLst>
              <a:ext uri="{FF2B5EF4-FFF2-40B4-BE49-F238E27FC236}">
                <a16:creationId xmlns:a16="http://schemas.microsoft.com/office/drawing/2014/main" id="{83DB6343-EAAB-2ACD-3FCD-1173B229F4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" b="-4"/>
          <a:stretch/>
        </p:blipFill>
        <p:spPr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Grafik 2" descr="Ein Bild, das Bett enthält.&#10;&#10;Automatisch generierte Beschreibung">
            <a:extLst>
              <a:ext uri="{FF2B5EF4-FFF2-40B4-BE49-F238E27FC236}">
                <a16:creationId xmlns:a16="http://schemas.microsoft.com/office/drawing/2014/main" id="{2940BA8C-FB9F-CCCC-561E-04C0B94469B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44" r="2" b="2"/>
          <a:stretch/>
        </p:blipFill>
        <p:spPr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6568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Baum, draußen, angezogen enthält.&#10;&#10;Automatisch generierte Beschreibung">
            <a:extLst>
              <a:ext uri="{FF2B5EF4-FFF2-40B4-BE49-F238E27FC236}">
                <a16:creationId xmlns:a16="http://schemas.microsoft.com/office/drawing/2014/main" id="{DAE78CBD-F8CB-E090-CF1E-D68EE5F19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2" y="644229"/>
            <a:ext cx="3835685" cy="2560320"/>
          </a:xfrm>
          <a:prstGeom prst="rect">
            <a:avLst/>
          </a:prstGeom>
        </p:spPr>
      </p:pic>
      <p:pic>
        <p:nvPicPr>
          <p:cNvPr id="6" name="Grafik 5" descr="Ein Bild, das blau enthält.&#10;&#10;Automatisch generierte Beschreibung">
            <a:extLst>
              <a:ext uri="{FF2B5EF4-FFF2-40B4-BE49-F238E27FC236}">
                <a16:creationId xmlns:a16="http://schemas.microsoft.com/office/drawing/2014/main" id="{8C192C07-9414-F10C-A234-EAC970CD2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546" y="644229"/>
            <a:ext cx="3835685" cy="2560320"/>
          </a:xfrm>
          <a:prstGeom prst="rect">
            <a:avLst/>
          </a:prstGeom>
        </p:spPr>
      </p:pic>
      <p:pic>
        <p:nvPicPr>
          <p:cNvPr id="8" name="Grafik 7" descr="Ein Bild, das Rauch, Dampf, Stapel, kommend enthält.&#10;&#10;Automatisch generierte Beschreibung">
            <a:extLst>
              <a:ext uri="{FF2B5EF4-FFF2-40B4-BE49-F238E27FC236}">
                <a16:creationId xmlns:a16="http://schemas.microsoft.com/office/drawing/2014/main" id="{012C154A-8916-4633-1DC7-469DEA860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22" y="3653451"/>
            <a:ext cx="3835685" cy="2560320"/>
          </a:xfrm>
          <a:prstGeom prst="rect">
            <a:avLst/>
          </a:prstGeom>
        </p:spPr>
      </p:pic>
      <p:pic>
        <p:nvPicPr>
          <p:cNvPr id="3" name="Grafik 2" descr="Ein Bild, das Licht enthält.&#10;&#10;Automatisch generierte Beschreibung">
            <a:extLst>
              <a:ext uri="{FF2B5EF4-FFF2-40B4-BE49-F238E27FC236}">
                <a16:creationId xmlns:a16="http://schemas.microsoft.com/office/drawing/2014/main" id="{8920C755-741D-B3AE-27C3-0E74830BFD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981" y="3767200"/>
            <a:ext cx="4234815" cy="237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129</cp:revision>
  <cp:lastPrinted>2022-12-15T08:01:49Z</cp:lastPrinted>
  <dcterms:created xsi:type="dcterms:W3CDTF">2022-11-07T20:45:57Z</dcterms:created>
  <dcterms:modified xsi:type="dcterms:W3CDTF">2023-10-01T19:10:05Z</dcterms:modified>
</cp:coreProperties>
</file>