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720" y="15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AA74E8-E607-C56F-765D-8A94A14429EF}"/>
              </a:ext>
            </a:extLst>
          </p:cNvPr>
          <p:cNvSpPr txBox="1"/>
          <p:nvPr/>
        </p:nvSpPr>
        <p:spPr>
          <a:xfrm>
            <a:off x="580445" y="71123"/>
            <a:ext cx="4372555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sz="800" b="1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 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Parsifal),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三幕歌剧，由伟大的德国作曲家瓦格纳编剧并谱曲，最后一部歌剧作品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,1882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7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26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日在拜罗伊特首次公演，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1903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12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24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日圣诞夜在纽约大都会歌剧院初次演出。 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1905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年，在阿姆斯特丹也有成功的演出。</a:t>
            </a:r>
          </a:p>
          <a:p>
            <a:pPr algn="l">
              <a:buNone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欣赏过瓦格纳歌剧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罗恩格林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的人对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这个名字应该不陌生，因为在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罗恩格林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》“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三幕”里，当骑士罗恩格林说出自己的身世时，表明他是保护圣杯的骑士之一，这圣杯就是基督被钉上十字架时，装过他的血的杯子，它被保存在格拉尔的教堂中，而在这个段落中曾提及帕西法尔的名字。原来在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罗恩格林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中写成较为古式的“佩奇瓦尔”，在此剧中的剧名为日耳曼式的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None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此剧中的人物全不是现实的，主角孔德丽和帕西法尔是寓言式的，剧情也是传说式的，由于寓言要素极为强烈，戏剧的展开缺乏明了性，另外，在许多段落处采取回想方式，因而造成退缩式的气氛。同时剧中所传达的思想与道德观念，对现代人而言较难了解，因此现今评论家对此剧的意见有分歧，褒贬不一。不过，此剧中严肃、庄严的音乐，在瓦格纳其他的乐剧作品中却不曾出现过，尽管也曾经有人批评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:“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在这部乐剧中可以窥见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70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岁老人的疲惫音乐。”但此剧中半音阶与全音阶手法的巧妙混用、编制较大的管弦乐、自由流利的运转、低音部细腻又自然的作曲法，以及合唱与管弦乐所酝酿出的美妙旋律与对位法的美感等，都是在别的作品中找不到的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None/>
            </a:pP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None/>
            </a:pPr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演奏时间</a:t>
            </a:r>
          </a:p>
          <a:p>
            <a:pPr algn="l">
              <a:buNone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第一幕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110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分、第二幕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75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分、第三幕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76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分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None/>
            </a:pP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None/>
            </a:pPr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剧中人物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安福塔斯 圣杯骑士之王 低男中音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狄都雷尔 安福塔斯的父亲 男低音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古内曼兹 圣杯骑士 男低音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 傻瓜 男高音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克林莎 巫师 男中音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孔德丽 克林莎的助手，妖妇 女中音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歌者 女低音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圣杯骑士二人 男高音、 男中音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侍卫四人 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女高音、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男高音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克林莎的女巫六人 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女高音、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3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女低音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骑士的结拜兄弟 男高音、 男低音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青年与小孩 男高音、女高音、女低音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故事发生于中世纪，地点在西班牙山中的蒙萨尔瓦特镇。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en-US" altLang="zh-CN" sz="800" dirty="0">
              <a:solidFill>
                <a:srgbClr val="222222"/>
              </a:solidFill>
              <a:latin typeface="Helvetica Neue" panose="02000503000000020004" pitchFamily="2" charset="0"/>
            </a:endParaRPr>
          </a:p>
          <a:p>
            <a:pPr algn="l">
              <a:buNone/>
            </a:pPr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剧情介绍</a:t>
            </a:r>
          </a:p>
          <a:p>
            <a:pPr algn="l">
              <a:buNone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前奏曲：木管乐器加上弱音器，弦乐器平静哀婉地奏出富有表情的“圣餐”的主题，缓慢而柔美，接着钢管奏出庄严有力的“信仰”的主题，之后变化的力度、速度更为激烈又转成柔和的“圣餐”主题，继而蜕化成“圣矛”的主题及“安福塔斯”的主题，最后结合为复杂对位法进行，这些都融进了“圣餐”的主题柔和上升，显示出瓦格纳的意境：“爱，信仰，希望”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</a:t>
            </a:r>
          </a:p>
          <a:p>
            <a:pPr algn="l">
              <a:buNone/>
            </a:pPr>
            <a:r>
              <a:rPr lang="zh-CN" altLang="en-US" sz="800" b="1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第一幕</a:t>
            </a: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第一景：蒙萨尔瓦特镇的森林中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高山之上，圣杯骑士保护着两件耶稣基督遗留下的圣物：一件是在十字架上钉在他肋下的圣矛，另一件是他最后晚餐所用的以及后来在十字架下，盛过他圣血 的圣杯。年迈健壮的老骑士古内曼兹与两名侍卫在大树下打盹，清爽的早晨来临，古内曼兹醒过来。城堡方向传来铜管的起床号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其实是圣餐的动机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，他就： “嘿、嘿”地叫醒两名侍卫。然后三个人随着远方传来的“信仰的动机”，一起做晨祷。接着有两名骑士登场。古内曼兹以为国王安福塔斯的伤处因贴用药草已开始 痊愈，但骑士告诉他，药草完全没有发生疗效。在古内曼兹和骑士们交谈时，侍卫突然大叫有勇敢的女骑士来了。骑士答说：“她就是孔德丽”。她能骑马在空中驰 骋，这时她从阿拉伯为国王取来镇痛剂。她把装着“巴爽”药水的水晶瓶交给古内曼兹，并表示说：“此药如果无效，那么阿拉伯再也没有能治愈国王伤口的妙药 了。”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国王安福塔斯卧在床上被人抬出来，音乐出现“安福塔斯王”的主题。这一主题象征安福塔斯的苦恼与惨痛，休息片刻后，国王喃喃自语说：“在这圣湖沐浴固然可以稍许减轻一点痛苦，但要真正治愈我的伤口，正如神所宣告的，必须等待“因同情而获得智慧的纯洁愚者”的出现。”</a:t>
            </a: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D2E07-4C1C-6B57-B1EC-B11446EE3A95}"/>
              </a:ext>
            </a:extLst>
          </p:cNvPr>
          <p:cNvSpPr txBox="1"/>
          <p:nvPr/>
        </p:nvSpPr>
        <p:spPr>
          <a:xfrm>
            <a:off x="4952999" y="71123"/>
            <a:ext cx="429436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国王由于从苦恼的夜晚获得解放，遂赞美森林清晨的美景，音乐也跟着变成牧歌般的“森林的动机”。古内曼兹将“巴爽”药水呈给国王，并说明是孔德丽从阿拉伯取来的。当孔德丽出现时，国王立刻向她致谢，但她却说不必客气。为了沐浴，国王一行人往湖边走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这时，侍卫们开始骂孔德丽是异教徒的女巫。古内曼兹责备他们说：“她忠诚地执行和远方国度的联系任务，危急时刻她也曾舍命相助，你们不该随便说她的 坏话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但侍卫们却反驳说：“给我们带来许多灾祸的不也是她吗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古内曼兹答说：“的确她不在的这段时间，发生了不少灾难。”然后他面对孔德丽问：“在安 福塔斯王因丢掉圣矛而受伤时，你究竟在哪里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为何不来相救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 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孔德丽只说：“任何人我都不会去救他”，然后缄默不语。</a:t>
            </a:r>
            <a:endParaRPr lang="en-US" altLang="zh-CN" sz="800" dirty="0">
              <a:solidFill>
                <a:srgbClr val="222222"/>
              </a:solidFill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侍卫们说：“如果她那么忠实，为何不让她去把圣矛找出来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古内曼兹答说：“这是另一回事。那支矛是国王在征讨巫师克林莎时被夺走的，那天在离城不 远的地方，国王被美女所诱惑，在她怀里失去自我。当圣矛掉落时，克林莎突然出现，拿起这支矛刺伤了国王后逃之逃之夭夭，而国王的伤口从此不曾愈合过。”在 他讲述这段往事时，孔德丽因疲惫不堪，横卧在地上。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这时陪伴国王去沐浴的侍卫回来报告说，“巴爽”药起了作用，国王的疼痛减低了。然后侍卫们一起催促古内曼兹继续讲下去，这位老骑士便又静静地说出虔诚的前王狄都雷尔的故事。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古内曼兹说：“由于邪恶的异教徒克林莎威胁这个纯洁的信仰之国，某夜救世主派遣使者造访国王，把救世主在最后晚餐时饮用的杯子，也是后来被钉十字架时盛过救世主宝血的杯子，以及浸过宝血的矛交托给前王狄都雷尔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前王为了保护这两件圣物，建盖了这座圣杯城，又募集了心地纯洁的圣杯骑士。而克林莎则住在异教徒的国度试图抢夺圣杯，却被圣杯骑士击退。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后来被激怒的克林莎就使用魔法，在荒野中变出一个欢乐之国，让妖艳的美女住在那里，试图利用美色诱惑圣杯骑士，使他们堕落、毁灭。有不少骑士坠入这陷阱中。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岁月流逝，前王狄都雷尔因年龄已高，就把王位让给儿子安福塔斯。年轻的国王一鼓作气，亲自上阵，想一举歼灭克林莎，不料还是落入美人计中，既丢掉了 圣矛，自己也受了伤。回国后，国王便在圣杯前祷告，这时圣杯发出光芒，主的圣容出现，宣告说：“等候我所选择的人吧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他是因同情而获得智慧的愚者。” 古内曼兹的故事到此结束。他重复念着神谕的预言：“忠实的愚人啊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怜悯可以得到安慰，你等着他吧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当古内曼兹讲完神谕众人跟着和唱的时候，圣湖边传来叫喊声而使合唱中断，大家惊讶地不知发生何事。此时，有一只受伤的天鹅飞过来，坠落在古内曼兹脚边。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接着骑士们从湖边跑过来，替天鹅拔掉身上的箭，然而天鹅还是死了。骑士向古内曼兹等人说明道：“这只天鹅刚才在圣湖上画着圆圈飞翔，当国王正高兴地喊说这是吉兆时，却飞来一支箭射中它。”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这时两名骑士把一个手执弓箭身穿布衣的青年押上来，这名青年就是傻子帕西法尔。古内曼兹问帕西法尔：“是你射中天鹅的吧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他很骄傲地答说：“任何 飞翔的东西，我都可以射中。”老骑士随即训诫他说：“你晓得在神圣的森林中，不该毫无怜悯地杀生吗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帕西法尔听了就说“我不知道这是犯罪的。”同时他折 断弓箭，并把它们丢弃。接着，古内曼兹又问他从哪里来，叫什么名字，不料帕西法尔却什么都不知道。这时青年人母亲的“贺翠莱德的动机”像回忆般静静奏出。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古内曼兹说：“我从来都没遇见过像你这么笨的人。”说完就命令随从去服侍国王沐浴。 人们走后，古内曼兹再次追问帕西法尔，要他把所知道的事都说出来。这时帕西法尔终于开口了他说：“我的母亲叫贺翠莱德，住在森林里。”老骑士又问是谁给的 你弓箭，他答说是自己制造的。老骑士惊讶地问：“你的母亲为什么没有教你制作更好的武器呢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听了这句话，孔德丽突然站起来告诉老骑士说：“他的母亲是在丈夫贾姆雷特战死后，才生下这个儿子的，为了不想让他像父亲那样战死在沙场，刻意在荒野 中把他养育的像傻子那样。”接着，帕西法尔插嘴说：“有一天，我看到男人们骑在闪闪发光的白马上，非常羡慕，所以跟在后头追。”古内曼兹说：“你这么做， 母亲会很担心的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但孔德丽却补充说：“他不在家的时候，母亲已经死了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帕西法尔听了勃然大怒，扑向孔德丽按住她的喉咙，老骑士看了连忙把他拉开。接着帕西法尔就全 身战栗，喃喃自语说好像要昏倒。孔德丽见状立刻跑到森林里，取来水让他喝下。古内曼兹称赞她说：“善有善报”，但她却表示：“我没有行过善”。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这时候，克林莎阴森森地登场，他的魔法开始在孔德丽身上发生作用。她告诉老骑士说她只想好好休息一下，然后往森林走去，不久便昏昏睡着。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古内曼兹觉得帕西法尔或许就是神谕中的愚者，他告诉帕西法尔：“你很纯洁，圣杯也许会给你饮料或食物。”于是引导他到圣杯城，允许他参观寺院伺奉圣杯的仪式。这时音乐缓慢地奏出圣杯的主题后，转为“钟的主题”，他们俩就在这进行曲中走向寺院。</a:t>
            </a:r>
          </a:p>
        </p:txBody>
      </p:sp>
    </p:spTree>
    <p:extLst>
      <p:ext uri="{BB962C8B-B14F-4D97-AF65-F5344CB8AC3E}">
        <p14:creationId xmlns:p14="http://schemas.microsoft.com/office/powerpoint/2010/main" val="21187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D3329-6D97-9B39-E0ED-ED9D30701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59302-1AAD-2CA3-EDCB-7E81F1BBE5AA}"/>
              </a:ext>
            </a:extLst>
          </p:cNvPr>
          <p:cNvSpPr txBox="1"/>
          <p:nvPr/>
        </p:nvSpPr>
        <p:spPr>
          <a:xfrm>
            <a:off x="580445" y="71123"/>
            <a:ext cx="4372555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第二景：寺院内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间奏音乐是一段复杂的对位旋律，表示安福塔斯的苦恼与后悔的旋律。小喇叭与伸缩喇叭奏出雄壮的号声，宣布是“爱的圣餐”的旋律。“圣餐主题”出现， 接着又转入“钟的主题”。不久，捧着圣杯盒的四名骑士登场，随后的则是躺在轿上的国王。这时音乐由“钟的动机”移到“苦恼的安佛塔斯动机”，不久，以“信 仰的动机”作基础的、宗教式崇高的侍从合唱出现了。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等大伙儿都坐定后，在后方的壁龛处，前王狄都雷尔的声音好像从坟墓中飘出般传来。前王命令儿子打开圣盒的盖子。当骑士们要拿掉盖子时，却被安福塔斯 制止，然后唱出：“我身上背负的痛苦的世袭任务”。他埋怨说：“圣杯城中唯一罪人的我，我是世袭的国王，非要担任这神圣职责吗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 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任何的赎罪，都无法使我伤口流出的鲜血停止吗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然后他痛苦地表示，希望自己的伤口能够封闭。他唱完后就昏倒了。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轻骑士们又唱出：“等待因同情而获得智慧的纯洁愚者”的合唱，鼓励国王要有信心。然后骑士们还是依照前王的命令，打开圣盒的盖子，取出里头的水晶杯，并将它放在国王面前。这时圣杯发出了灿烂的光芒，国王拿起面包，手捧葡萄酒借着圣杯加以祝福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圣杯仪式完成后，年轻骑士又把圣杯放入圣盒中，开始将受祝福的面包和葡萄酒分给其他骑士们。骑士们坐到餐桌边，古内曼兹和帕西法尔也参加这个圣餐仪 式。可是这时的帕西法尔却变得全身僵硬，一言不发，呆呆地站在那里不动。圣餐后骑士们静静地退场。安福塔斯本人无法加入圣餐，只是痛苦地用手按着腹部的伤 口，从他挣扎的样子可以看出伤口又流出了鲜血。年轻骑士用担架静静地将国王抬走。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帕西法尔注视这些情景，由于剧烈的痉挛，他用双手按住心脏。古内曼兹问他：“你为什么总是呆站着，你是否明白自己看到什么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老骑士看到这青年只是猛烈地摇着头，很失望地认定他只是个纯粹的傻瓜，就把他赶出了圣城。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这时在“预言的动机”上，传来奇妙的神谕之声，在缓缓的合唱与钟声中，幕落。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rgbClr val="222222"/>
              </a:solidFill>
              <a:latin typeface="Helvetica Neue" panose="02000503000000020004" pitchFamily="2" charset="0"/>
            </a:endParaRPr>
          </a:p>
          <a:p>
            <a:pPr algn="l">
              <a:buNone/>
            </a:pPr>
            <a:r>
              <a:rPr lang="zh-CN" altLang="en-US" sz="800" b="1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第二幕 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克林莎的魔法城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前奏曲：先由“克林莎不祥的动机”开始，然后是“克林莎粗野的动机”和“诱惑的动机”，接着是以强有力的和弦起头，然后是渐弱的“孔德丽的动机”。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幕启后克林莎在城堡内注视着魔镜，然后叫醒沉睡的孔德丽。他又命令孔德丽去诱惑并毁灭照在魔镜里的傻子帕西法尔。孔德丽反抗说自己不想再干这种伤天害理的事，但却仍然摆脱不掉克林莎的魔咒。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这时，帕西法尔在远方出现，克林莎阻挡他的去路，但年轻人用圣剑将他击退，然后逐渐走过来。这时巫师大叫说：“只要能够夺取这年轻人的童贞，就能一 切顺意。”紧接着，克林莎用巫术把城内变成一座世上最美的花园。只见身着薄纱、体态妖艳的美丽魔女们从四面八方出现，并唱出寻找情人的合唱。等帕西法尔走 到花园时，魔女们便蜂拥到他四周，责备他为何攻击她们的情人，帕西法尔答说：“他挡住了我的去路，这时姑娘们开始诱惑他，这是一首合唱曲：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来吧，来 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年轻人天真地帕西法尔和她们嬉戏、欢闹。姑娘们为了独占他，彼此争斗起来，这时管弦乐奏出粗野的“争斗的动机”。帕西法尔不耐烦地想离开这花园，孔 德丽扮成美女，温柔地喊着：“帕西法尔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等一等”。帕西法尔在多年的流浪生涯中，不曾有人叫过他名字，于是惊讶地站住不动。他想起以前母亲就是 这样叫他的，所以亲切地走到孔德丽身边。 魔女们合唱后，孔德丽对年轻人热情地叙述他父母亲的事。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孔德丽说：“你的父亲贾姆雷特在阿拉伯战死时，留下遗言，要你的母亲替体内的儿子起名为“纯洁愚者”。你的母亲为了不让你像父亲一样命丧战场，便在远避战争的地方将你养育长大。由于你出外旅行久久不归，她过分焦虑而憔悴，在说出她名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贺翠莱德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后就心碎而死。”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帕西法尔知道是因自己的愚蠢害死母亲，感到很难过。目睹此景的孔德丽逐渐靠近他，鼓励他应该了解母亲给父亲什么样的爱，然后热烈地亲吻他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。这与她陷害圣杯保护人安福塔斯的方法如出一辙。此处的和声效果相当精彩。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在长吻之后，年轻的帕西法尔突然感受到和安福塔斯相同的伤口之痛。当孔德丽要进一步爱抚他、拥抱他的时候，他坚决地推开她。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孔德丽还是不肯罢休，告诉他：“我因羞辱了救世主而被诅咒，于是只能笑不会哭。我的亲吻会为你带来智慧。”同时又逼近帕西法尔的身边。帕西法尔对她 说： “只要告诉我到国王安福塔斯处的路，我也会帮助你。”但孔德丽却说：“只要你同情我，暂时属于我，我就会告诉你路该怎么走。”她继续诱惑他。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帕西法尔明白了她的阴险诡计大叫说：“消失吧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肮脏的女人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 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孔德丽发现自己的诱惑居然产生不了效果，惊讶不已。被激怒的孔德丽就大声向克林莎求救。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6126E-2694-DAF4-4B26-0DA03F61A482}"/>
              </a:ext>
            </a:extLst>
          </p:cNvPr>
          <p:cNvSpPr txBox="1"/>
          <p:nvPr/>
        </p:nvSpPr>
        <p:spPr>
          <a:xfrm>
            <a:off x="4952999" y="71123"/>
            <a:ext cx="4294367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出现在城墙上的克林莎，举起从国王安福塔斯那儿抢来的圣矛，朝着帕西法尔处投射过来。奇怪的是，这支圣矛飞到帕西法尔的头上时突然停在空中。他取下 这圣矛后，在胸前画十字，结果随着轰隆巨响，城墙崩溃，花园变成荒野，孔德丽狂叫后倒在了地上。帕西法尔告诉她：“你应该知道在哪里可以找到我”后就转身 离去。孔德丽无可奈何的目送着他走向远方。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rgbClr val="222222"/>
              </a:solidFill>
              <a:latin typeface="Helvetica Neue" panose="02000503000000020004" pitchFamily="2" charset="0"/>
            </a:endParaRPr>
          </a:p>
          <a:p>
            <a:pPr algn="l">
              <a:buNone/>
            </a:pPr>
            <a:r>
              <a:rPr lang="zh-CN" altLang="en-US" sz="800" b="1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第三幕</a:t>
            </a: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第一景：蒙萨尔瓦特镇森林的黎明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前奏曲极为缓慢地奏出。幕启时是蒙萨尔瓦特镇森林的黎明。数年后，古内曼兹已年迈，过着隐居的生活。当他听到屋外有呻吟声，赶出来查看时，在树丛中 发现了昏睡的孔德丽，于是设法叫醒她。恢复意识的孔德丽，在跟古内曼兹交谈时，从远方出现一位身穿黑色盔甲、手执长矛的骑士，朝着他们走来。古内曼兹告诉 这位骑士说：“今天是星期五，请你放下武器。”等这骑士放下手中的矛，揭开头盔后，古内曼兹无比惊喜地发现他就是昔日的傻子帕西法尔。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帕西法尔立刻跪在圣矛前祷告，然后告诉老骑士说，为了寻找到这里的路，经历了许多苦难。古内曼兹知道他终于取回圣矛无比感动。帕西法尔又说：“从前听到国王的悲叹时，只感到惊讶，这次是想把圣矛送回原处。我已经成为圣杯骑士，为救安福塔斯而来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古内曼兹为这神圣的奇迹高兴不已，他告诉帕西法尔说：“国王因拜见过圣杯而无法死，如今他已经很久不再拜见圣杯了，因为他一心只祈求死亡。结果前王 狄都雷尔驾崩了，骑士们也丧失神力。”帕西法尔听后，请求古内曼兹为他引见安福塔斯并为他洗礼，古内曼兹答应了帕西法尔请求，他用圣泉水浇在帕西法尔的头 顶上，并为他祝福。孔德丽也在替帕西法尔洗脚。这时音乐中反复奏出“洗礼的动机”。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洗礼完毕后，帕西法尔说：“首先我要完成第一个任务”，接着把圣泉水浇到孔德丽头上，为她施洗。孔德丽感动地哭出声来。随着“森林的动机”，帕西法 尔恍惚地往森林的方向眺望，此时森林如同从诅咒的大气中获得解放，清晨的阳光放出万道光芒，清爽又绮丽。音乐温柔地奏出“祝福的动机”。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古内曼兹说：“罪人忏悔的眼泪湿润了清泉，大自然从罪恶中获得解放，这是圣星期五的奇迹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，在“祝福的动机”上，古内曼兹继续唱着。孔德丽以感谢和尊敬的眼神注视着帕西法尔，帕西法尔随即在她额头吻了一下。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这时远方传来钟声。古内曼兹把圣杯骑士的披风给帕西法尔，孔德丽帮他穿好披风后，三人齐向寺院走去。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第二景：寺院内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从教堂的一边，骑士们抬出狄都雷尔的灵柩，另一边则推出躺在病床上的安福塔斯。骑士们一边走，一边唱着合唱。随着“圣杯的悲叹动机”，安福塔斯命令 把狄都雷尔的棺木打开。在场的人都把脸遮起来，发出悲伤的哭声。在对父亲的遗体献上哀痛的祷告后，安福塔斯由骑士们扶起来，揭示腹部的不治之伤，大叫： “把死亡给予苦恼的罪人吧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这时帕西法尔在古内曼兹和孔德丽的陪伴下，已悄悄地进入教堂内。他听到安福塔斯的话后，便走出来说：“此伤唯有伤你的圣矛才能医治”。说罢，他用圣 矛碰触伤口。说也奇怪，伤口很快地愈合，安福塔斯脸也上也有了生气。人们被这奇迹所感动。音乐奏安福塔斯的主题，帕西法尔走到舞台中央，高举圣矛向众人宣 告： “这支圣矛终于是从克林莎处夺回来了。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接着，帕西法尔走上圣坛，将圣盒的盖子打开，捧着圣杯跪拜。这时，圣杯开始发出五彩光芒，教堂内被这光芒所照耀。所有的圣杯守护骑士、卫士和少年们，开始唱出赞美神的合唱。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这时，有一只白鸽从教堂的圆顶上飞下来，在帕西法尔头上盘旋后，又落在他的头顶上。目睹这一切经过的孔德丽不声不响地倒在帕西法尔脚下断了气。帕西 法尔高举着圣杯，为跪拜的安福塔斯和古内曼兹，以及所有的骑士祝福。幕缓缓落下，音乐还继续奏出预言的主题、圣杯的主题、圣餐的主题、信仰的主题等轻松而 优美的旋律，使听众有如一种飘飘欲仙的感觉。直到最后静静地结束了全剧。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1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5012</Words>
  <Application>Microsoft Macintosh PowerPoint</Application>
  <PresentationFormat>A4 Paper (210x297 mm)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Zehui Bai</cp:lastModifiedBy>
  <cp:revision>130</cp:revision>
  <cp:lastPrinted>2025-04-18T11:45:41Z</cp:lastPrinted>
  <dcterms:created xsi:type="dcterms:W3CDTF">2022-11-07T20:45:57Z</dcterms:created>
  <dcterms:modified xsi:type="dcterms:W3CDTF">2025-04-18T11:46:15Z</dcterms:modified>
</cp:coreProperties>
</file>