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491" r:id="rId2"/>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23" autoAdjust="0"/>
    <p:restoredTop sz="94660"/>
  </p:normalViewPr>
  <p:slideViewPr>
    <p:cSldViewPr snapToGrid="0">
      <p:cViewPr varScale="1">
        <p:scale>
          <a:sx n="111" d="100"/>
          <a:sy n="111" d="100"/>
        </p:scale>
        <p:origin x="1400" y="19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10/18/24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10/18/24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7DB03-87A1-BDF3-443F-3DAB64ED9C13}"/>
              </a:ext>
            </a:extLst>
          </p:cNvPr>
          <p:cNvSpPr txBox="1"/>
          <p:nvPr/>
        </p:nvSpPr>
        <p:spPr>
          <a:xfrm>
            <a:off x="81023" y="149111"/>
            <a:ext cx="4953964" cy="3000821"/>
          </a:xfrm>
          <a:prstGeom prst="rect">
            <a:avLst/>
          </a:prstGeom>
          <a:noFill/>
        </p:spPr>
        <p:txBody>
          <a:bodyPr wrap="square">
            <a:spAutoFit/>
          </a:bodyPr>
          <a:lstStyle/>
          <a:p>
            <a:r>
              <a:rPr lang="en-GB" sz="900" dirty="0"/>
              <a:t>《The Times Are Racing》</a:t>
            </a:r>
            <a:r>
              <a:rPr lang="zh-CN" altLang="en-US" sz="900" dirty="0"/>
              <a:t>揭开了汉堡芭蕾舞团新演出的序幕，通过四位著名编舞家</a:t>
            </a:r>
            <a:r>
              <a:rPr lang="en-US" altLang="zh-CN" sz="900" dirty="0"/>
              <a:t>——</a:t>
            </a:r>
            <a:r>
              <a:rPr lang="en-GB" sz="900" dirty="0"/>
              <a:t>Pina </a:t>
            </a:r>
            <a:r>
              <a:rPr lang="en-GB" sz="900" dirty="0" err="1"/>
              <a:t>Bausch、Hans</a:t>
            </a:r>
            <a:r>
              <a:rPr lang="en-GB" sz="900" dirty="0"/>
              <a:t> van </a:t>
            </a:r>
            <a:r>
              <a:rPr lang="en-GB" sz="900" dirty="0" err="1"/>
              <a:t>Manen、Demis</a:t>
            </a:r>
            <a:r>
              <a:rPr lang="en-GB" sz="900" dirty="0"/>
              <a:t> Volpi</a:t>
            </a:r>
            <a:r>
              <a:rPr lang="zh-CN" altLang="en-US" sz="900" dirty="0"/>
              <a:t>和</a:t>
            </a:r>
            <a:r>
              <a:rPr lang="en-GB" sz="900" dirty="0"/>
              <a:t>Justin Peck</a:t>
            </a:r>
            <a:r>
              <a:rPr lang="zh-CN" altLang="en-US" sz="900" dirty="0"/>
              <a:t>的作品，展现了过去五十年的舞蹈发展。这不仅是一场视觉盛宴，更是一段穿越时空的艺术旅程，尤其是对</a:t>
            </a:r>
            <a:r>
              <a:rPr lang="en-GB" sz="900" dirty="0"/>
              <a:t>John Neumeier</a:t>
            </a:r>
            <a:r>
              <a:rPr lang="zh-CN" altLang="en-US" sz="900" dirty="0"/>
              <a:t>在过去五十年中对汉堡芭蕾舞团的巨大影响的致敬。</a:t>
            </a:r>
          </a:p>
          <a:p>
            <a:r>
              <a:rPr lang="en-GB" sz="900" dirty="0"/>
              <a:t>Pina Bausch</a:t>
            </a:r>
            <a:r>
              <a:rPr lang="zh-CN" altLang="en-US" sz="900" dirty="0"/>
              <a:t>的</a:t>
            </a:r>
            <a:r>
              <a:rPr lang="en-US" altLang="zh-CN" sz="900" dirty="0"/>
              <a:t>《</a:t>
            </a:r>
            <a:r>
              <a:rPr lang="en-GB" sz="900" dirty="0"/>
              <a:t>Adagio》</a:t>
            </a:r>
            <a:r>
              <a:rPr lang="zh-CN" altLang="en-US" sz="900" dirty="0"/>
              <a:t>重现了</a:t>
            </a:r>
            <a:r>
              <a:rPr lang="en-US" altLang="zh-CN" sz="900" dirty="0"/>
              <a:t>1974</a:t>
            </a:r>
            <a:r>
              <a:rPr lang="zh-CN" altLang="en-US" sz="900" dirty="0"/>
              <a:t>年她的经典之作</a:t>
            </a:r>
            <a:r>
              <a:rPr lang="en-US" altLang="zh-CN" sz="900" dirty="0"/>
              <a:t>《</a:t>
            </a:r>
            <a:r>
              <a:rPr lang="en-GB" sz="900" dirty="0"/>
              <a:t>Adagio——Gustav Mahler</a:t>
            </a:r>
            <a:r>
              <a:rPr lang="zh-CN" altLang="en-US" sz="900" dirty="0"/>
              <a:t>的五首歌</a:t>
            </a:r>
            <a:r>
              <a:rPr lang="en-US" altLang="zh-CN" sz="900" dirty="0"/>
              <a:t>》</a:t>
            </a:r>
            <a:r>
              <a:rPr lang="zh-CN" altLang="en-US" sz="900" dirty="0"/>
              <a:t>。作品让人感受到浓烈的孤独和无助，舞者似乎在逃避某种命运，展现了一种无处可逃的绝望感。</a:t>
            </a:r>
            <a:r>
              <a:rPr lang="en-GB" sz="900" dirty="0"/>
              <a:t>Volpi</a:t>
            </a:r>
            <a:r>
              <a:rPr lang="zh-CN" altLang="en-US" sz="900" dirty="0"/>
              <a:t>通过这部作品传达了时间的流逝与时代的变迁，仿佛在引导观众回到那个初始的时刻，提醒大家舞蹈不仅仅是美的展示，也是一种情感的表达。</a:t>
            </a:r>
          </a:p>
          <a:p>
            <a:r>
              <a:rPr lang="zh-CN" altLang="en-US" sz="900" dirty="0"/>
              <a:t>接下来的</a:t>
            </a:r>
            <a:r>
              <a:rPr lang="en-GB" sz="900" dirty="0"/>
              <a:t>Hans van </a:t>
            </a:r>
            <a:r>
              <a:rPr lang="en-GB" sz="900" dirty="0" err="1"/>
              <a:t>Manen</a:t>
            </a:r>
            <a:r>
              <a:rPr lang="zh-CN" altLang="en-US" sz="900" dirty="0"/>
              <a:t>的</a:t>
            </a:r>
            <a:r>
              <a:rPr lang="en-US" altLang="zh-CN" sz="900" dirty="0"/>
              <a:t>《</a:t>
            </a:r>
            <a:r>
              <a:rPr lang="en-GB" sz="900" dirty="0"/>
              <a:t>Variations for Two Couples》</a:t>
            </a:r>
            <a:r>
              <a:rPr lang="zh-CN" altLang="en-US" sz="900" dirty="0"/>
              <a:t>则展示了另一种编舞风格。在看似相同的两对舞者中，每个人的个性都通过细微的动作和姿态得以凸显，表现了人与人之间微妙的关系。</a:t>
            </a:r>
            <a:r>
              <a:rPr lang="en-GB" sz="900" dirty="0"/>
              <a:t>Van </a:t>
            </a:r>
            <a:r>
              <a:rPr lang="en-GB" sz="900" dirty="0" err="1"/>
              <a:t>Manen</a:t>
            </a:r>
            <a:r>
              <a:rPr lang="zh-CN" altLang="en-US" sz="900" dirty="0"/>
              <a:t>以精妙的编排和丰富的情感层次让观众在简约中品味出深刻的内涵。</a:t>
            </a:r>
          </a:p>
          <a:p>
            <a:r>
              <a:rPr lang="en-GB" sz="900" dirty="0" err="1"/>
              <a:t>Demis</a:t>
            </a:r>
            <a:r>
              <a:rPr lang="en-GB" sz="900" dirty="0"/>
              <a:t> Volpi</a:t>
            </a:r>
            <a:r>
              <a:rPr lang="zh-CN" altLang="en-US" sz="900" dirty="0"/>
              <a:t>的</a:t>
            </a:r>
            <a:r>
              <a:rPr lang="en-US" altLang="zh-CN" sz="900" dirty="0"/>
              <a:t>《</a:t>
            </a:r>
            <a:r>
              <a:rPr lang="en-GB" sz="900" dirty="0"/>
              <a:t>The Thing With Feathers》</a:t>
            </a:r>
            <a:r>
              <a:rPr lang="zh-CN" altLang="en-US" sz="900" dirty="0"/>
              <a:t>则是一首情感的安魂曲，基于</a:t>
            </a:r>
            <a:r>
              <a:rPr lang="en-GB" sz="900" dirty="0"/>
              <a:t>Richard Strauss</a:t>
            </a:r>
            <a:r>
              <a:rPr lang="zh-CN" altLang="en-US" sz="900" dirty="0"/>
              <a:t>的</a:t>
            </a:r>
            <a:r>
              <a:rPr lang="en-US" altLang="zh-CN" sz="900" dirty="0"/>
              <a:t>《</a:t>
            </a:r>
            <a:r>
              <a:rPr lang="en-GB" sz="900" dirty="0" err="1"/>
              <a:t>Metamorphosen</a:t>
            </a:r>
            <a:r>
              <a:rPr lang="en-GB" sz="900" dirty="0"/>
              <a:t>》。</a:t>
            </a:r>
            <a:r>
              <a:rPr lang="zh-CN" altLang="en-US" sz="900" dirty="0"/>
              <a:t>这部作品带有强烈的抒情性，仿佛是在战争后的废墟中寻找希望，尽管整体情绪是沉重的，但通过优美的舞蹈语汇传达了一丝温暖和希望，恰如其名，给观众留下了深刻的印象。</a:t>
            </a:r>
          </a:p>
          <a:p>
            <a:r>
              <a:rPr lang="zh-CN" altLang="en-US" sz="900" dirty="0"/>
              <a:t>最后，</a:t>
            </a:r>
            <a:r>
              <a:rPr lang="en-GB" sz="900" dirty="0"/>
              <a:t>Justin Peck</a:t>
            </a:r>
            <a:r>
              <a:rPr lang="zh-CN" altLang="en-US" sz="900" dirty="0"/>
              <a:t>的</a:t>
            </a:r>
            <a:r>
              <a:rPr lang="en-US" altLang="zh-CN" sz="900" dirty="0"/>
              <a:t>《</a:t>
            </a:r>
            <a:r>
              <a:rPr lang="en-GB" sz="900" dirty="0"/>
              <a:t>The Times Are Racing》</a:t>
            </a:r>
            <a:r>
              <a:rPr lang="zh-CN" altLang="en-US" sz="900" dirty="0"/>
              <a:t>为整个晚会画上了充满活力的句号。这部作品节奏明快，充满了年轻气息，用运动鞋替代传统芭蕾舞鞋的设计打破了传统的芭蕾美学，令人耳目一新。它为汉堡的观众带来了美国风格的舞蹈表达，充满了力量与激情。</a:t>
            </a:r>
          </a:p>
          <a:p>
            <a:r>
              <a:rPr lang="zh-CN" altLang="en-US" sz="900" dirty="0"/>
              <a:t>整场演出通过四位编舞家的作品，将过去与未来交织在一起，既致敬了汉堡芭蕾舞团辉煌的历史，也展现了未来的无限可能。</a:t>
            </a:r>
            <a:r>
              <a:rPr lang="en-GB" sz="900" dirty="0"/>
              <a:t>Volpi</a:t>
            </a:r>
            <a:r>
              <a:rPr lang="zh-CN" altLang="en-US" sz="900" dirty="0"/>
              <a:t>作为新任芭蕾舞团总监，成功完成了从</a:t>
            </a:r>
            <a:r>
              <a:rPr lang="en-GB" sz="900" dirty="0"/>
              <a:t>Neumeier</a:t>
            </a:r>
            <a:r>
              <a:rPr lang="zh-CN" altLang="en-US" sz="900" dirty="0"/>
              <a:t>时代到新时代的平稳过渡，而</a:t>
            </a:r>
            <a:r>
              <a:rPr lang="en-US" altLang="zh-CN" sz="900" dirty="0"/>
              <a:t>《</a:t>
            </a:r>
            <a:r>
              <a:rPr lang="en-GB" sz="900" dirty="0"/>
              <a:t>The Times Are Racing》</a:t>
            </a:r>
            <a:r>
              <a:rPr lang="zh-CN" altLang="en-US" sz="900" dirty="0"/>
              <a:t>无疑是一次充满创新与传统融合的完美展示。</a:t>
            </a:r>
          </a:p>
        </p:txBody>
      </p:sp>
      <p:sp>
        <p:nvSpPr>
          <p:cNvPr id="5" name="TextBox 4">
            <a:extLst>
              <a:ext uri="{FF2B5EF4-FFF2-40B4-BE49-F238E27FC236}">
                <a16:creationId xmlns:a16="http://schemas.microsoft.com/office/drawing/2014/main" id="{C1C17D72-8992-AB50-D85E-F09C49436BC4}"/>
              </a:ext>
            </a:extLst>
          </p:cNvPr>
          <p:cNvSpPr txBox="1"/>
          <p:nvPr/>
        </p:nvSpPr>
        <p:spPr>
          <a:xfrm>
            <a:off x="5034987" y="398924"/>
            <a:ext cx="4953964" cy="4801314"/>
          </a:xfrm>
          <a:prstGeom prst="rect">
            <a:avLst/>
          </a:prstGeom>
          <a:noFill/>
        </p:spPr>
        <p:txBody>
          <a:bodyPr wrap="square">
            <a:spAutoFit/>
          </a:bodyPr>
          <a:lstStyle/>
          <a:p>
            <a:r>
              <a:rPr lang="en-DE" sz="900" dirty="0"/>
              <a:t>舞蹈的麦加</a:t>
            </a:r>
            <a:r>
              <a:rPr lang="zh-CN" altLang="en-US" sz="900" dirty="0"/>
              <a:t> </a:t>
            </a:r>
            <a:r>
              <a:rPr lang="en-GB" sz="900" b="0" i="0" dirty="0">
                <a:solidFill>
                  <a:srgbClr val="000000"/>
                </a:solidFill>
                <a:effectLst/>
                <a:latin typeface="Nexa W04"/>
              </a:rPr>
              <a:t>EIN MEKKA DES TANZES</a:t>
            </a:r>
            <a:endParaRPr lang="en-DE" sz="900" dirty="0"/>
          </a:p>
          <a:p>
            <a:endParaRPr lang="en-DE" sz="900" dirty="0"/>
          </a:p>
          <a:p>
            <a:r>
              <a:rPr lang="en-DE" sz="900" dirty="0"/>
              <a:t>作者：Vivien Arnold</a:t>
            </a:r>
          </a:p>
          <a:p>
            <a:endParaRPr lang="en-DE" sz="900" dirty="0"/>
          </a:p>
          <a:p>
            <a:r>
              <a:rPr lang="en-DE" sz="900" dirty="0"/>
              <a:t>在过去的50年里，几乎没有哪种艺术形式像舞蹈那样在德国迅速发展。从1970年到2024年，德国成为了舞蹈的“麦加”；来自世界各地的编舞家纷纷涌入这个国家，得益于各联邦州和地方政府独一无二的文化资助，创造了一片丰富多样、令人羡慕的舞蹈文化景观。以下是对近代舞蹈历史的一次简要回顾——当然无法做到全面详尽：</a:t>
            </a:r>
          </a:p>
          <a:p>
            <a:endParaRPr lang="en-DE" sz="900" dirty="0"/>
          </a:p>
          <a:p>
            <a:r>
              <a:rPr lang="en-DE" sz="900" dirty="0"/>
              <a:t>1971年，Hans van Manen在莱茵芭蕾舞团首演了作品《Keep Going》；这是这位荷兰编舞家首次在邻国德国创作。德国成了他的第二个艺术故乡；莱茵芭蕾舞团和斯图加特芭蕾舞团将这位多才多艺的编舞家的大量代表作纳入剧目，从而深刻影响了这些舞团的演出安排和美学。</a:t>
            </a:r>
          </a:p>
          <a:p>
            <a:endParaRPr lang="en-DE" sz="900" dirty="0"/>
          </a:p>
          <a:p>
            <a:r>
              <a:rPr lang="en-DE" sz="900" dirty="0"/>
              <a:t>1973年，Pina Bausch被任命为伍珀塔尔舞台剧院的芭蕾部门主管；同年，John Neumeier成为汉堡国家歌剧院的芭蕾艺术总监。两人共同书写了舞蹈史：Bausch通过发明并将舞蹈剧场这一全新形式推向国际，而Neumeier则通过革新叙事芭蕾，创作出宏大交响和宗教芭蕾，创立了自己的舞蹈学校，并将他的舞团推向了世界舞台。</a:t>
            </a:r>
          </a:p>
          <a:p>
            <a:endParaRPr lang="en-DE" sz="900" dirty="0"/>
          </a:p>
          <a:p>
            <a:r>
              <a:rPr lang="en-DE" sz="900" dirty="0"/>
              <a:t>1983年，新古典芭蕾之父George Balanchine在纽约去世。一年后，美国人William Forsythe被任命为法兰克福芭蕾舞团的艺术总监；他像Balanchine一样，彻底颠覆了古典芭蕾的观念，凭借电光火石般的芭蕾作品，在全球各大知名舞团的剧目中迅速占据了一席之地。</a:t>
            </a:r>
          </a:p>
          <a:p>
            <a:endParaRPr lang="en-DE" sz="900" dirty="0"/>
          </a:p>
          <a:p>
            <a:r>
              <a:rPr lang="en-DE" sz="900" dirty="0"/>
              <a:t>2006年，Demis Volpi，时为斯图加特芭蕾舞团成员，首次为Noverre协会编舞，这个平台曾经见证了John Neumeier和William Forsythe的早期作品。继承斯图加特的John Cranko传统，Volpi在随后的几年中通过短小的抽象作品进行实验，并以全新方式讲述感人至深的故事。2020年，他被任命为莱茵芭蕾舞团的芭蕾总监，继续与Hans van Manen合作。</a:t>
            </a:r>
          </a:p>
          <a:p>
            <a:endParaRPr lang="en-DE" sz="900" dirty="0"/>
          </a:p>
          <a:p>
            <a:r>
              <a:rPr lang="en-DE" sz="900" dirty="0"/>
              <a:t>2017年，Justin Peck，Balanchine创立的纽约城市芭蕾舞团的“编舞神童”，创作了作品《The Times Are Racing》。该作品以充满动感但也富有诗意的画面，捕捉了当今这个加速运转且日益极化的社会精神。</a:t>
            </a:r>
          </a:p>
          <a:p>
            <a:endParaRPr lang="en-DE" sz="900" dirty="0"/>
          </a:p>
          <a:p>
            <a:r>
              <a:rPr lang="en-DE" sz="900" dirty="0"/>
              <a:t>2024年，作为汉堡芭蕾舞团的新任总监，Demis Volpi邀请了Hans van Manen、Justin Peck以及Pina Bausch基金会的代表，与舞团的舞者们共同创作并排练他们的作品。这个晚会汇集了四位艺术家，他们的作品象征了过去50年的舞蹈历史。</a:t>
            </a:r>
          </a:p>
        </p:txBody>
      </p:sp>
    </p:spTree>
    <p:extLst>
      <p:ext uri="{BB962C8B-B14F-4D97-AF65-F5344CB8AC3E}">
        <p14:creationId xmlns:p14="http://schemas.microsoft.com/office/powerpoint/2010/main" val="291131340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TotalTime>
  <Words>674</Words>
  <Application>Microsoft Macintosh PowerPoint</Application>
  <PresentationFormat>A4 Paper (210x297 mm)</PresentationFormat>
  <Paragraphs>23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Nexa W04</vt:lpstr>
      <vt:lpstr>Arial</vt:lpstr>
      <vt:lpstr>Calibri</vt:lpstr>
      <vt:lpstr>Calibri Light</vt:lpstr>
      <vt:lpstr>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Zehui Bai</cp:lastModifiedBy>
  <cp:revision>171</cp:revision>
  <cp:lastPrinted>2024-10-18T15:43:55Z</cp:lastPrinted>
  <dcterms:created xsi:type="dcterms:W3CDTF">2022-11-07T20:45:57Z</dcterms:created>
  <dcterms:modified xsi:type="dcterms:W3CDTF">2024-10-18T15:45:03Z</dcterms:modified>
</cp:coreProperties>
</file>