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46" r:id="rId2"/>
    <p:sldId id="348" r:id="rId3"/>
    <p:sldId id="349" r:id="rId4"/>
    <p:sldId id="347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utsche Oper Berlin - The AIDS Foundation benefit concert - 2017 | Schedule">
            <a:extLst>
              <a:ext uri="{FF2B5EF4-FFF2-40B4-BE49-F238E27FC236}">
                <a16:creationId xmlns:a16="http://schemas.microsoft.com/office/drawing/2014/main" id="{0AD2D478-9C18-CEC1-0346-C914AB73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45" y="273190"/>
            <a:ext cx="4369297" cy="1097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78F74C7B-CE37-854E-27E9-7E5E5196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8" y="1403210"/>
            <a:ext cx="3562350" cy="5181600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D6FE4200-F7AD-87C2-D8EB-7B875BC85D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459" y="757237"/>
            <a:ext cx="4697999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400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5C992615-5B79-AD4B-59EB-90DAEBCBDF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" r="1" b="1"/>
          <a:stretch/>
        </p:blipFill>
        <p:spPr>
          <a:xfrm>
            <a:off x="261405" y="321732"/>
            <a:ext cx="4610854" cy="3017405"/>
          </a:xfrm>
          <a:prstGeom prst="rect">
            <a:avLst/>
          </a:prstGeom>
        </p:spPr>
      </p:pic>
      <p:pic>
        <p:nvPicPr>
          <p:cNvPr id="5" name="Grafik 4" descr="Ein Bild, das Baum, Musik, Klavier, grün enthält.&#10;&#10;Automatisch generierte Beschreibung">
            <a:extLst>
              <a:ext uri="{FF2B5EF4-FFF2-40B4-BE49-F238E27FC236}">
                <a16:creationId xmlns:a16="http://schemas.microsoft.com/office/drawing/2014/main" id="{F5DA2F30-6493-AEF1-C965-6F208A7535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10" r="-1" b="-1"/>
          <a:stretch/>
        </p:blipFill>
        <p:spPr>
          <a:xfrm>
            <a:off x="261405" y="3510853"/>
            <a:ext cx="4610854" cy="2789954"/>
          </a:xfrm>
          <a:prstGeom prst="rect">
            <a:avLst/>
          </a:prstGeom>
        </p:spPr>
      </p:pic>
      <p:pic>
        <p:nvPicPr>
          <p:cNvPr id="7" name="Grafik 6" descr="Ein Bild, das Text, Baum, draußen, Pflanze enthält.&#10;&#10;Automatisch generierte Beschreibung">
            <a:extLst>
              <a:ext uri="{FF2B5EF4-FFF2-40B4-BE49-F238E27FC236}">
                <a16:creationId xmlns:a16="http://schemas.microsoft.com/office/drawing/2014/main" id="{BC0C3DE4-9DC1-C239-3F38-E5B23BB962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34" r="16392" b="2"/>
          <a:stretch/>
        </p:blipFill>
        <p:spPr>
          <a:xfrm>
            <a:off x="5033740" y="321733"/>
            <a:ext cx="4610854" cy="597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78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, Moskitonetz enthält.&#10;&#10;Automatisch generierte Beschreibung">
            <a:extLst>
              <a:ext uri="{FF2B5EF4-FFF2-40B4-BE49-F238E27FC236}">
                <a16:creationId xmlns:a16="http://schemas.microsoft.com/office/drawing/2014/main" id="{8C977091-3EA2-5C8F-390B-108431249B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57" r="-2" b="4491"/>
          <a:stretch/>
        </p:blipFill>
        <p:spPr>
          <a:xfrm>
            <a:off x="20" y="10"/>
            <a:ext cx="5862493" cy="2969294"/>
          </a:xfrm>
          <a:custGeom>
            <a:avLst/>
            <a:gdLst/>
            <a:ahLst/>
            <a:cxnLst/>
            <a:rect l="l" t="t" r="r" b="b"/>
            <a:pathLst>
              <a:path w="7215401" h="2969304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5840224" y="2969304"/>
                </a:lnTo>
                <a:lnTo>
                  <a:pt x="0" y="2969304"/>
                </a:lnTo>
                <a:close/>
              </a:path>
            </a:pathLst>
          </a:cu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73A78D5-B45C-1FB4-75B8-1310ABF4D5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3" r="1" b="1"/>
          <a:stretch/>
        </p:blipFill>
        <p:spPr>
          <a:xfrm>
            <a:off x="4568064" y="10"/>
            <a:ext cx="5337937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8" name="Grafik 7" descr="Ein Bild, das Text enthält.&#10;&#10;Automatisch generierte Beschreibung">
            <a:extLst>
              <a:ext uri="{FF2B5EF4-FFF2-40B4-BE49-F238E27FC236}">
                <a16:creationId xmlns:a16="http://schemas.microsoft.com/office/drawing/2014/main" id="{A76FF3D5-4CE7-5C02-996E-73E1F7F757E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31" r="-2" b="-2"/>
          <a:stretch/>
        </p:blipFill>
        <p:spPr>
          <a:xfrm>
            <a:off x="3397883" y="3887894"/>
            <a:ext cx="6508118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10" name="Grafik 9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5F73ED04-9067-01B2-101A-E19FEE12C4C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2" r="12645" b="-1"/>
          <a:stretch/>
        </p:blipFill>
        <p:spPr>
          <a:xfrm>
            <a:off x="20" y="3106464"/>
            <a:ext cx="5045242" cy="3751536"/>
          </a:xfrm>
          <a:custGeom>
            <a:avLst/>
            <a:gdLst/>
            <a:ahLst/>
            <a:cxnLst/>
            <a:rect l="l" t="t" r="r" b="b"/>
            <a:pathLst>
              <a:path w="6209553" h="3751536">
                <a:moveTo>
                  <a:pt x="0" y="0"/>
                </a:moveTo>
                <a:lnTo>
                  <a:pt x="5776701" y="0"/>
                </a:lnTo>
                <a:lnTo>
                  <a:pt x="4041567" y="3746529"/>
                </a:lnTo>
                <a:lnTo>
                  <a:pt x="6209553" y="3746529"/>
                </a:lnTo>
                <a:lnTo>
                  <a:pt x="6209553" y="3746530"/>
                </a:lnTo>
                <a:lnTo>
                  <a:pt x="1647632" y="3746530"/>
                </a:lnTo>
                <a:lnTo>
                  <a:pt x="1647632" y="3751536"/>
                </a:lnTo>
                <a:lnTo>
                  <a:pt x="0" y="375153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90965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2FE959F-C2FA-A46B-A386-405708508A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5"/>
          <a:stretch/>
        </p:blipFill>
        <p:spPr>
          <a:xfrm>
            <a:off x="261408" y="321733"/>
            <a:ext cx="9383183" cy="6214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8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0</Words>
  <Application>Microsoft Macintosh PowerPoint</Application>
  <PresentationFormat>A4 Paper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129</cp:revision>
  <cp:lastPrinted>2022-12-15T08:01:49Z</cp:lastPrinted>
  <dcterms:created xsi:type="dcterms:W3CDTF">2022-11-07T20:45:57Z</dcterms:created>
  <dcterms:modified xsi:type="dcterms:W3CDTF">2023-10-01T19:09:05Z</dcterms:modified>
</cp:coreProperties>
</file>