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50" r:id="rId2"/>
    <p:sldId id="351" r:id="rId3"/>
    <p:sldId id="354" r:id="rId4"/>
    <p:sldId id="355" r:id="rId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40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eutsche Oper Berlin - The AIDS Foundation benefit concert - 2017 | Schedule">
            <a:extLst>
              <a:ext uri="{FF2B5EF4-FFF2-40B4-BE49-F238E27FC236}">
                <a16:creationId xmlns:a16="http://schemas.microsoft.com/office/drawing/2014/main" id="{0AD2D478-9C18-CEC1-0346-C914AB73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5" y="273190"/>
            <a:ext cx="4369297" cy="109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CEFDAF5-707E-59B4-4DFB-D2F044C87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69" y="1422260"/>
            <a:ext cx="3559848" cy="5162550"/>
          </a:xfrm>
          <a:prstGeom prst="rect">
            <a:avLst/>
          </a:prstGeom>
        </p:spPr>
      </p:pic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EA8FAE8D-93A9-E38D-1312-1BF36B9A4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461" y="0"/>
            <a:ext cx="4080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5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CAA9A5F-4239-93C8-689C-AD54C991EE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r="19712"/>
          <a:stretch/>
        </p:blipFill>
        <p:spPr>
          <a:xfrm>
            <a:off x="173355" y="10"/>
            <a:ext cx="9732645" cy="6857990"/>
          </a:xfrm>
          <a:custGeom>
            <a:avLst/>
            <a:gdLst/>
            <a:ahLst/>
            <a:cxnLst/>
            <a:rect l="l" t="t" r="r" b="b"/>
            <a:pathLst>
              <a:path w="11841276" h="6858000">
                <a:moveTo>
                  <a:pt x="0" y="0"/>
                </a:moveTo>
                <a:lnTo>
                  <a:pt x="11841276" y="0"/>
                </a:lnTo>
                <a:lnTo>
                  <a:pt x="11841276" y="6858000"/>
                </a:lnTo>
                <a:lnTo>
                  <a:pt x="3176154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729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drinnen, Vorhang enthält.&#10;&#10;Automatisch generierte Beschreibung">
            <a:extLst>
              <a:ext uri="{FF2B5EF4-FFF2-40B4-BE49-F238E27FC236}">
                <a16:creationId xmlns:a16="http://schemas.microsoft.com/office/drawing/2014/main" id="{CAF5E778-3EBC-7207-C5FF-2EE0929729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3" r="2" b="2"/>
          <a:stretch/>
        </p:blipFill>
        <p:spPr>
          <a:xfrm>
            <a:off x="3650916" y="243"/>
            <a:ext cx="625508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1E0B711-E140-C8C4-EC85-E7F3411DB9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" r="-3" b="-3"/>
          <a:stretch/>
        </p:blipFill>
        <p:spPr>
          <a:xfrm>
            <a:off x="20" y="10"/>
            <a:ext cx="4761065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F15DD157-8209-0F5A-BF29-03A56B250A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8" b="3"/>
          <a:stretch/>
        </p:blipFill>
        <p:spPr>
          <a:xfrm>
            <a:off x="5159447" y="3511295"/>
            <a:ext cx="4746553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7" name="Grafik 6" descr="Ein Bild, das Person, draußen, Spieler, Menge enthält.&#10;&#10;Automatisch generierte Beschreibung">
            <a:extLst>
              <a:ext uri="{FF2B5EF4-FFF2-40B4-BE49-F238E27FC236}">
                <a16:creationId xmlns:a16="http://schemas.microsoft.com/office/drawing/2014/main" id="{03A58D22-C7EA-FA27-5C98-6888E444C6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3" r="2" b="2"/>
          <a:stretch/>
        </p:blipFill>
        <p:spPr>
          <a:xfrm>
            <a:off x="20" y="3511295"/>
            <a:ext cx="6255063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354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Person, draußen enthält.&#10;&#10;Automatisch generierte Beschreibung">
            <a:extLst>
              <a:ext uri="{FF2B5EF4-FFF2-40B4-BE49-F238E27FC236}">
                <a16:creationId xmlns:a16="http://schemas.microsoft.com/office/drawing/2014/main" id="{3FCBE882-25BE-B88D-178A-5A6518822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8" r="2" b="2087"/>
          <a:stretch/>
        </p:blipFill>
        <p:spPr>
          <a:xfrm>
            <a:off x="3650916" y="243"/>
            <a:ext cx="625508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5" name="Grafik 4" descr="Ein Bild, das Text, drinnen, dunkel, Kamin enthält.&#10;&#10;Automatisch generierte Beschreibung">
            <a:extLst>
              <a:ext uri="{FF2B5EF4-FFF2-40B4-BE49-F238E27FC236}">
                <a16:creationId xmlns:a16="http://schemas.microsoft.com/office/drawing/2014/main" id="{151E574C-E336-378D-B497-B64B222B97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9" b="3"/>
          <a:stretch/>
        </p:blipFill>
        <p:spPr>
          <a:xfrm>
            <a:off x="20" y="10"/>
            <a:ext cx="4761065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9" name="Grafik 8" descr="Ein Bild, das Person, draußen, angezogen enthält.&#10;&#10;Automatisch generierte Beschreibung">
            <a:extLst>
              <a:ext uri="{FF2B5EF4-FFF2-40B4-BE49-F238E27FC236}">
                <a16:creationId xmlns:a16="http://schemas.microsoft.com/office/drawing/2014/main" id="{5413AF21-CCAB-2435-8F5B-95522C3DC9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r="1678" b="3"/>
          <a:stretch/>
        </p:blipFill>
        <p:spPr>
          <a:xfrm>
            <a:off x="5159447" y="3511295"/>
            <a:ext cx="4746553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5562026-C8E8-2C38-17C3-20BE2CF236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02" r="2" b="627"/>
          <a:stretch/>
        </p:blipFill>
        <p:spPr>
          <a:xfrm>
            <a:off x="20" y="3511295"/>
            <a:ext cx="6255063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015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A4 Paper (210x297 mm)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129</cp:revision>
  <cp:lastPrinted>2022-12-15T08:01:49Z</cp:lastPrinted>
  <dcterms:created xsi:type="dcterms:W3CDTF">2022-11-07T20:45:57Z</dcterms:created>
  <dcterms:modified xsi:type="dcterms:W3CDTF">2023-10-01T19:09:40Z</dcterms:modified>
</cp:coreProperties>
</file>