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343" r:id="rId2"/>
    <p:sldId id="349" r:id="rId3"/>
    <p:sldId id="350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WAN LAKE" id="{BE3F1073-33C7-44CC-BC78-48BF1F2F454F}">
          <p14:sldIdLst>
            <p14:sldId id="343"/>
            <p14:sldId id="349"/>
            <p14:sldId id="350"/>
          </p14:sldIdLst>
        </p14:section>
        <p14:section name="Default Section" id="{DB22F3D0-DA7D-4B4E-86B6-2112D111E6DC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10/15/23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jpg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slide1">
            <a:extLst>
              <a:ext uri="{FF2B5EF4-FFF2-40B4-BE49-F238E27FC236}">
                <a16:creationId xmlns:a16="http://schemas.microsoft.com/office/drawing/2014/main" id="{328331E6-A753-768F-75B7-8168352BA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52500"/>
            <a:ext cx="9906000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feld 2">
            <a:extLst>
              <a:ext uri="{FF2B5EF4-FFF2-40B4-BE49-F238E27FC236}">
                <a16:creationId xmlns:a16="http://schemas.microsoft.com/office/drawing/2014/main" id="{55C87A5A-ED73-2D39-B6DF-9626E910BB9D}"/>
              </a:ext>
            </a:extLst>
          </p:cNvPr>
          <p:cNvSpPr txBox="1"/>
          <p:nvPr/>
        </p:nvSpPr>
        <p:spPr>
          <a:xfrm>
            <a:off x="145677" y="1101770"/>
            <a:ext cx="4953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600" b="1" i="0" cap="all" dirty="0">
                <a:solidFill>
                  <a:srgbClr val="FFFFFF"/>
                </a:solidFill>
                <a:effectLst/>
                <a:latin typeface="Futura PT W01 Light"/>
              </a:rPr>
              <a:t>SWAN LAKE</a:t>
            </a:r>
          </a:p>
        </p:txBody>
      </p:sp>
      <p:pic>
        <p:nvPicPr>
          <p:cNvPr id="2" name="Grafik 1" descr="Ein Bild, das Text enthält.&#10;&#10;Automatisch generierte Beschreibung">
            <a:extLst>
              <a:ext uri="{FF2B5EF4-FFF2-40B4-BE49-F238E27FC236}">
                <a16:creationId xmlns:a16="http://schemas.microsoft.com/office/drawing/2014/main" id="{06F09DEC-8A8F-3467-7F0C-009508AFA2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90114" y="5932714"/>
            <a:ext cx="1915886" cy="904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3337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 descr="Ein Bild, das Text, Sport, draußen, Tänzer enthält.&#10;&#10;Automatisch generierte Beschreibung">
            <a:extLst>
              <a:ext uri="{FF2B5EF4-FFF2-40B4-BE49-F238E27FC236}">
                <a16:creationId xmlns:a16="http://schemas.microsoft.com/office/drawing/2014/main" id="{992B3952-E9CD-4C30-33E7-3A817BF5FEC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" b="1"/>
          <a:stretch/>
        </p:blipFill>
        <p:spPr>
          <a:xfrm>
            <a:off x="3650916" y="243"/>
            <a:ext cx="6255084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6451640" y="0"/>
                </a:lnTo>
                <a:lnTo>
                  <a:pt x="6451640" y="479"/>
                </a:lnTo>
                <a:lnTo>
                  <a:pt x="7698564" y="479"/>
                </a:lnTo>
                <a:lnTo>
                  <a:pt x="7698564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7" name="Grafik 6" descr="Ein Bild, das Linie enthält.&#10;&#10;Automatisch generierte Beschreibung">
            <a:extLst>
              <a:ext uri="{FF2B5EF4-FFF2-40B4-BE49-F238E27FC236}">
                <a16:creationId xmlns:a16="http://schemas.microsoft.com/office/drawing/2014/main" id="{3864CA3A-17C2-B5DD-B773-E1FDC8EEAE6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7" r="7108" b="-1"/>
          <a:stretch/>
        </p:blipFill>
        <p:spPr>
          <a:xfrm>
            <a:off x="20" y="10"/>
            <a:ext cx="4761065" cy="3346695"/>
          </a:xfrm>
          <a:custGeom>
            <a:avLst/>
            <a:gdLst/>
            <a:ahLst/>
            <a:cxnLst/>
            <a:rect l="l" t="t" r="r" b="b"/>
            <a:pathLst>
              <a:path w="5859797" h="3346705">
                <a:moveTo>
                  <a:pt x="0" y="0"/>
                </a:moveTo>
                <a:lnTo>
                  <a:pt x="5859797" y="0"/>
                </a:lnTo>
                <a:lnTo>
                  <a:pt x="4309834" y="3346705"/>
                </a:lnTo>
                <a:lnTo>
                  <a:pt x="4304257" y="3346705"/>
                </a:lnTo>
                <a:lnTo>
                  <a:pt x="3238029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4E8FC160-536E-F4CA-5E50-922C76C8790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" b="1038"/>
          <a:stretch/>
        </p:blipFill>
        <p:spPr>
          <a:xfrm>
            <a:off x="5159447" y="3511295"/>
            <a:ext cx="4746553" cy="3346705"/>
          </a:xfrm>
          <a:custGeom>
            <a:avLst/>
            <a:gdLst/>
            <a:ahLst/>
            <a:cxnLst/>
            <a:rect l="l" t="t" r="r" b="b"/>
            <a:pathLst>
              <a:path w="5841911" h="3346705">
                <a:moveTo>
                  <a:pt x="1549963" y="0"/>
                </a:moveTo>
                <a:lnTo>
                  <a:pt x="1555540" y="0"/>
                </a:lnTo>
                <a:lnTo>
                  <a:pt x="2621768" y="0"/>
                </a:lnTo>
                <a:lnTo>
                  <a:pt x="5841911" y="0"/>
                </a:lnTo>
                <a:lnTo>
                  <a:pt x="5841911" y="3346705"/>
                </a:lnTo>
                <a:lnTo>
                  <a:pt x="0" y="3346705"/>
                </a:lnTo>
                <a:close/>
              </a:path>
            </a:pathLst>
          </a:custGeom>
        </p:spPr>
      </p:pic>
      <p:pic>
        <p:nvPicPr>
          <p:cNvPr id="3" name="Grafik 2" descr="Ein Bild, das Hohltiere, Hydrozoen, mehrere enthält.&#10;&#10;Automatisch generierte Beschreibung">
            <a:extLst>
              <a:ext uri="{FF2B5EF4-FFF2-40B4-BE49-F238E27FC236}">
                <a16:creationId xmlns:a16="http://schemas.microsoft.com/office/drawing/2014/main" id="{C5C59274-4783-152F-BF84-CDF80AB7E88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93" r="3758" b="3"/>
          <a:stretch/>
        </p:blipFill>
        <p:spPr>
          <a:xfrm>
            <a:off x="20" y="3511295"/>
            <a:ext cx="6255063" cy="3346705"/>
          </a:xfrm>
          <a:custGeom>
            <a:avLst/>
            <a:gdLst/>
            <a:ahLst/>
            <a:cxnLst/>
            <a:rect l="l" t="t" r="r" b="b"/>
            <a:pathLst>
              <a:path w="7698564" h="3346705">
                <a:moveTo>
                  <a:pt x="0" y="0"/>
                </a:moveTo>
                <a:lnTo>
                  <a:pt x="7698564" y="0"/>
                </a:lnTo>
                <a:lnTo>
                  <a:pt x="6148601" y="3346705"/>
                </a:lnTo>
                <a:lnTo>
                  <a:pt x="6143024" y="3346705"/>
                </a:lnTo>
                <a:lnTo>
                  <a:pt x="5076796" y="3346705"/>
                </a:lnTo>
                <a:lnTo>
                  <a:pt x="1246924" y="3346705"/>
                </a:lnTo>
                <a:lnTo>
                  <a:pt x="1246924" y="3346226"/>
                </a:lnTo>
                <a:lnTo>
                  <a:pt x="0" y="3346226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968948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fik 6" descr="Ein Bild, das dunkel enthält.&#10;&#10;Automatisch generierte Beschreibung">
            <a:extLst>
              <a:ext uri="{FF2B5EF4-FFF2-40B4-BE49-F238E27FC236}">
                <a16:creationId xmlns:a16="http://schemas.microsoft.com/office/drawing/2014/main" id="{15CFDD1D-B30F-8CBE-20AE-E58B2437CE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15" r="2" b="2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1905E553-58D7-7A2C-7E90-FBB786BED74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75" r="-2" b="-2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5" name="Grafik 4" descr="Ein Bild, das Person, gehen, Personen, Tänzer enthält.&#10;&#10;Automatisch generierte Beschreibung">
            <a:extLst>
              <a:ext uri="{FF2B5EF4-FFF2-40B4-BE49-F238E27FC236}">
                <a16:creationId xmlns:a16="http://schemas.microsoft.com/office/drawing/2014/main" id="{659CE9D6-D54F-E2E9-DB12-E761DA84D7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48" r="30372" b="-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2939197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</Words>
  <Application>Microsoft Macintosh PowerPoint</Application>
  <PresentationFormat>A4 Paper (210x297 mm)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Futura PT W01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326</cp:revision>
  <cp:lastPrinted>2022-12-15T13:45:23Z</cp:lastPrinted>
  <dcterms:created xsi:type="dcterms:W3CDTF">2022-11-07T20:45:57Z</dcterms:created>
  <dcterms:modified xsi:type="dcterms:W3CDTF">2023-10-15T12:10:14Z</dcterms:modified>
</cp:coreProperties>
</file>