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9" r:id="rId2"/>
    <p:sldId id="304" r:id="rId3"/>
    <p:sldId id="302" r:id="rId4"/>
    <p:sldId id="305" r:id="rId5"/>
    <p:sldId id="303" r:id="rId6"/>
    <p:sldId id="300" r:id="rId7"/>
    <p:sldId id="287" r:id="rId8"/>
    <p:sldId id="284" r:id="rId9"/>
    <p:sldId id="285" r:id="rId10"/>
    <p:sldId id="257" r:id="rId11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61B"/>
    <a:srgbClr val="FFFFFF"/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52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617225" y="2566114"/>
            <a:ext cx="4268536" cy="10154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6411A00-01C4-A7A7-C922-2CFB396718B8}"/>
              </a:ext>
            </a:extLst>
          </p:cNvPr>
          <p:cNvSpPr/>
          <p:nvPr/>
        </p:nvSpPr>
        <p:spPr>
          <a:xfrm rot="16200000">
            <a:off x="1491458" y="2843005"/>
            <a:ext cx="20584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Wagner</a:t>
            </a:r>
          </a:p>
        </p:txBody>
      </p:sp>
      <p:pic>
        <p:nvPicPr>
          <p:cNvPr id="4" name="Grafik 15">
            <a:extLst>
              <a:ext uri="{FF2B5EF4-FFF2-40B4-BE49-F238E27FC236}">
                <a16:creationId xmlns:a16="http://schemas.microsoft.com/office/drawing/2014/main" id="{8FB9A73B-61E3-84F7-A6EA-64E441F83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1938467" y="2566114"/>
            <a:ext cx="4268536" cy="1015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F2B394-6C24-B8F9-49CC-70DEC72B0EE7}"/>
              </a:ext>
            </a:extLst>
          </p:cNvPr>
          <p:cNvSpPr/>
          <p:nvPr/>
        </p:nvSpPr>
        <p:spPr>
          <a:xfrm rot="16200000">
            <a:off x="2812700" y="2843005"/>
            <a:ext cx="205840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Verdi</a:t>
            </a:r>
          </a:p>
        </p:txBody>
      </p:sp>
    </p:spTree>
    <p:extLst>
      <p:ext uri="{BB962C8B-B14F-4D97-AF65-F5344CB8AC3E}">
        <p14:creationId xmlns:p14="http://schemas.microsoft.com/office/powerpoint/2010/main" val="1069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F4DCCB55-F87F-1C4A-0288-B5404E4614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3" b="13032"/>
          <a:stretch/>
        </p:blipFill>
        <p:spPr>
          <a:xfrm rot="16200000">
            <a:off x="-344488" y="3005133"/>
            <a:ext cx="3657599" cy="847727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581323" y="3044527"/>
            <a:ext cx="3790353" cy="90169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A96E874-C6EF-5CE5-F743-10DC387BC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0293" y="3030259"/>
            <a:ext cx="1962149" cy="930228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74" y="2936147"/>
            <a:ext cx="967819" cy="1471178"/>
          </a:xfrm>
          <a:prstGeom prst="rect">
            <a:avLst/>
          </a:prstGeom>
        </p:spPr>
      </p:pic>
      <p:pic>
        <p:nvPicPr>
          <p:cNvPr id="22" name="Grafik 21" descr="Ein Bild, das Text enthält.&#10;&#10;Automatisch generierte Beschreibung">
            <a:extLst>
              <a:ext uri="{FF2B5EF4-FFF2-40B4-BE49-F238E27FC236}">
                <a16:creationId xmlns:a16="http://schemas.microsoft.com/office/drawing/2014/main" id="{4FE09493-18A7-33FB-74FC-5F92276031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26454" y="3212230"/>
            <a:ext cx="3443691" cy="830841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5B2DB920-BFC3-AE4D-94BA-A92FE633C0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91953" y="3179301"/>
            <a:ext cx="1898890" cy="896698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CFD7D93A-E0DF-B089-B350-9FD81ABBC3E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5" b="10321"/>
          <a:stretch/>
        </p:blipFill>
        <p:spPr>
          <a:xfrm rot="16200000">
            <a:off x="5433765" y="3134762"/>
            <a:ext cx="4019550" cy="873616"/>
          </a:xfrm>
          <a:prstGeom prst="rect">
            <a:avLst/>
          </a:prstGeom>
        </p:spPr>
      </p:pic>
      <p:pic>
        <p:nvPicPr>
          <p:cNvPr id="28" name="Grafik 27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D19B7221-6031-5DDF-E31F-11EEF30F7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61922" y="3140824"/>
            <a:ext cx="2916358" cy="86149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001" y="2088071"/>
            <a:ext cx="745397" cy="7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274B11E-F105-D42D-1E16-7564855DFB10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228600" y="552447"/>
            <a:chExt cx="14001750" cy="536257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F8BCADF3-A293-8B78-4444-1A4396BC5A6D}"/>
                </a:ext>
              </a:extLst>
            </p:cNvPr>
            <p:cNvSpPr/>
            <p:nvPr/>
          </p:nvSpPr>
          <p:spPr>
            <a:xfrm>
              <a:off x="228600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A8CDB20-8307-203F-4A36-B1CADAF96F25}"/>
                </a:ext>
              </a:extLst>
            </p:cNvPr>
            <p:cNvSpPr/>
            <p:nvPr/>
          </p:nvSpPr>
          <p:spPr>
            <a:xfrm>
              <a:off x="162877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FC3F70B-73B5-DBAB-E0C1-90802FB703D6}"/>
                </a:ext>
              </a:extLst>
            </p:cNvPr>
            <p:cNvSpPr/>
            <p:nvPr/>
          </p:nvSpPr>
          <p:spPr>
            <a:xfrm>
              <a:off x="4429125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8E1F9B-375E-BF95-5150-D7EE50809090}"/>
                </a:ext>
              </a:extLst>
            </p:cNvPr>
            <p:cNvSpPr/>
            <p:nvPr/>
          </p:nvSpPr>
          <p:spPr>
            <a:xfrm>
              <a:off x="30289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DC59D6C-5186-EAFC-E9E8-36BFEDDD8B3C}"/>
                </a:ext>
              </a:extLst>
            </p:cNvPr>
            <p:cNvSpPr/>
            <p:nvPr/>
          </p:nvSpPr>
          <p:spPr>
            <a:xfrm>
              <a:off x="5829300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E81FFE-3FCC-C1F3-466F-9EB03906D1BF}"/>
                </a:ext>
              </a:extLst>
            </p:cNvPr>
            <p:cNvSpPr/>
            <p:nvPr/>
          </p:nvSpPr>
          <p:spPr>
            <a:xfrm>
              <a:off x="7229475" y="552450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AE5A0FF8-70EB-1207-6C38-592C651D25D7}"/>
                </a:ext>
              </a:extLst>
            </p:cNvPr>
            <p:cNvSpPr/>
            <p:nvPr/>
          </p:nvSpPr>
          <p:spPr>
            <a:xfrm>
              <a:off x="8629650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F3B2DBFF-D7CF-0E2A-B664-FE0DC8852995}"/>
                </a:ext>
              </a:extLst>
            </p:cNvPr>
            <p:cNvSpPr/>
            <p:nvPr/>
          </p:nvSpPr>
          <p:spPr>
            <a:xfrm>
              <a:off x="11430000" y="552448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3A6F371-B0ED-9655-2917-27E6369CFE7C}"/>
                </a:ext>
              </a:extLst>
            </p:cNvPr>
            <p:cNvSpPr/>
            <p:nvPr/>
          </p:nvSpPr>
          <p:spPr>
            <a:xfrm>
              <a:off x="10029825" y="552449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C50EA545-BEBB-F63E-3D4C-7AB5DB713522}"/>
                </a:ext>
              </a:extLst>
            </p:cNvPr>
            <p:cNvSpPr/>
            <p:nvPr/>
          </p:nvSpPr>
          <p:spPr>
            <a:xfrm>
              <a:off x="12830175" y="552447"/>
              <a:ext cx="1400175" cy="5362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3C30D14-B4AF-A67C-1C5C-D19CCD70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410779" y="3015048"/>
            <a:ext cx="4075043" cy="8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1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99" y="3600560"/>
            <a:ext cx="1198478" cy="182180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20" y="1642232"/>
            <a:ext cx="827833" cy="8278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356371-FC5C-F075-C19E-9727DBF299B8}"/>
              </a:ext>
            </a:extLst>
          </p:cNvPr>
          <p:cNvSpPr/>
          <p:nvPr/>
        </p:nvSpPr>
        <p:spPr>
          <a:xfrm>
            <a:off x="4652145" y="2527481"/>
            <a:ext cx="192826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Verdi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Puccini</a:t>
            </a:r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3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99" y="3600560"/>
            <a:ext cx="1198478" cy="182180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20" y="1642232"/>
            <a:ext cx="827833" cy="8278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356371-FC5C-F075-C19E-9727DBF299B8}"/>
              </a:ext>
            </a:extLst>
          </p:cNvPr>
          <p:cNvSpPr/>
          <p:nvPr/>
        </p:nvSpPr>
        <p:spPr>
          <a:xfrm>
            <a:off x="4655003" y="2270661"/>
            <a:ext cx="1928265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Wolfgang Amadeus Mozart</a:t>
            </a:r>
            <a:r>
              <a:rPr lang="zh-CN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GB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14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>
            <a:extLst>
              <a:ext uri="{FF2B5EF4-FFF2-40B4-BE49-F238E27FC236}">
                <a16:creationId xmlns:a16="http://schemas.microsoft.com/office/drawing/2014/main" id="{9294F97B-1423-EABD-32B4-0F21C4C727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3" b="23952"/>
          <a:stretch/>
        </p:blipFill>
        <p:spPr>
          <a:xfrm rot="16200000">
            <a:off x="320773" y="2862564"/>
            <a:ext cx="5046513" cy="1200524"/>
          </a:xfrm>
          <a:prstGeom prst="rect">
            <a:avLst/>
          </a:prstGeom>
        </p:spPr>
      </p:pic>
      <p:pic>
        <p:nvPicPr>
          <p:cNvPr id="20" name="Grafik 19" descr="Ein Bild, das Text enthält.&#10;&#10;Automatisch generierte Beschreibung">
            <a:extLst>
              <a:ext uri="{FF2B5EF4-FFF2-40B4-BE49-F238E27FC236}">
                <a16:creationId xmlns:a16="http://schemas.microsoft.com/office/drawing/2014/main" id="{DC48C21A-4189-56C0-A0BE-D40F66076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60" y="2805842"/>
            <a:ext cx="1629872" cy="247756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D31A3CC-7BFA-6B15-4F9F-A719F957A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61752"/>
            <a:ext cx="1045128" cy="104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7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ADE3CD2-03E3-3083-8D85-E4087AD4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284968" y="895524"/>
            <a:ext cx="3336064" cy="50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747" y="225822"/>
            <a:ext cx="210041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225822"/>
            <a:ext cx="210041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3644537"/>
            <a:ext cx="210041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3" y="3644536"/>
            <a:ext cx="210041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5964" y="3644537"/>
            <a:ext cx="210041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0902" y="3670200"/>
            <a:ext cx="210041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165" y="175787"/>
            <a:ext cx="210041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464" y="175787"/>
            <a:ext cx="210041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4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5007" y="225822"/>
            <a:ext cx="2057897" cy="299792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225822"/>
            <a:ext cx="2057897" cy="2997924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3644537"/>
            <a:ext cx="2057897" cy="2997924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3" y="3644536"/>
            <a:ext cx="2057897" cy="2997924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7224" y="3644537"/>
            <a:ext cx="2057897" cy="2997924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2162" y="3670200"/>
            <a:ext cx="2057897" cy="299792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425" y="175787"/>
            <a:ext cx="2057897" cy="2997924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0724" y="175787"/>
            <a:ext cx="2057897" cy="29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2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AF8EB73-1A83-6ACA-58E3-3CBE12DED657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1759E243-7DA1-8B1D-1622-712537D2DEA7}"/>
                </a:ext>
              </a:extLst>
            </p:cNvPr>
            <p:cNvSpPr/>
            <p:nvPr/>
          </p:nvSpPr>
          <p:spPr>
            <a:xfrm>
              <a:off x="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6A885F0-0746-35D0-FC3E-DF02718BDA06}"/>
                </a:ext>
              </a:extLst>
            </p:cNvPr>
            <p:cNvSpPr/>
            <p:nvPr/>
          </p:nvSpPr>
          <p:spPr>
            <a:xfrm>
              <a:off x="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01B18E7-2D9F-2070-BC26-C9957C83AAFC}"/>
                </a:ext>
              </a:extLst>
            </p:cNvPr>
            <p:cNvSpPr/>
            <p:nvPr/>
          </p:nvSpPr>
          <p:spPr>
            <a:xfrm>
              <a:off x="4953000" y="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94157C0-9368-577E-7036-89378DEE9FF8}"/>
                </a:ext>
              </a:extLst>
            </p:cNvPr>
            <p:cNvSpPr/>
            <p:nvPr/>
          </p:nvSpPr>
          <p:spPr>
            <a:xfrm>
              <a:off x="4953000" y="3429000"/>
              <a:ext cx="49530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331BF243-ADB6-7945-D7D5-358F85B48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0591" y="218338"/>
            <a:ext cx="2086728" cy="301289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55AB54-FF80-03B0-0000-857109FB1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808" y="218338"/>
            <a:ext cx="2086728" cy="301289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687640-C8D6-9E95-8BA7-79C30FCF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533" y="3637053"/>
            <a:ext cx="1983679" cy="301289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4D1CFA8-9824-65E2-F75E-69ADFDDA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832" y="3637052"/>
            <a:ext cx="1983679" cy="301289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666D0824-23B6-F652-5F67-D8CC2CFB3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4333" y="3637053"/>
            <a:ext cx="1983679" cy="301289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D220736-91FB-1C79-B5F2-B2EBF6578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73640" y="3626769"/>
            <a:ext cx="1983679" cy="301289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47641E41-28A3-13F7-7890-B3CC1245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009" y="168303"/>
            <a:ext cx="2086728" cy="301289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C9C62D77-6006-BF10-1E90-2DA187498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308" y="168303"/>
            <a:ext cx="2086728" cy="30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97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8</Words>
  <Application>Microsoft Macintosh PowerPoint</Application>
  <PresentationFormat>A4 Paper (210x297 mm)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152</cp:revision>
  <cp:lastPrinted>2023-10-14T14:35:56Z</cp:lastPrinted>
  <dcterms:created xsi:type="dcterms:W3CDTF">2022-11-07T20:45:57Z</dcterms:created>
  <dcterms:modified xsi:type="dcterms:W3CDTF">2023-10-14T14:38:14Z</dcterms:modified>
</cp:coreProperties>
</file>