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1" r:id="rId2"/>
    <p:sldId id="462" r:id="rId3"/>
    <p:sldId id="463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erdi-La Traviata (02.12.2021)" id="{E2E392E9-3A8E-473E-A9FF-39FF087D1618}">
          <p14:sldIdLst>
            <p14:sldId id="371"/>
            <p14:sldId id="462"/>
            <p14:sldId id="463"/>
          </p14:sldIdLst>
        </p14:section>
        <p14:section name="Default Section" id="{14731716-786B-DE4B-BCBA-C3C908C28D5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2926FD-A4FF-DE00-600D-0EEA6437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18" y="643466"/>
            <a:ext cx="4206153" cy="55710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F771545-BCD4-2210-A357-3A8B4A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46671" y="1367705"/>
            <a:ext cx="5571066" cy="41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F3D863C8-633C-AE37-0581-0D6ABE006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3" r="2" b="8702"/>
          <a:stretch/>
        </p:blipFill>
        <p:spPr>
          <a:xfrm>
            <a:off x="20" y="10"/>
            <a:ext cx="5988150" cy="6857990"/>
          </a:xfrm>
          <a:prstGeom prst="rect">
            <a:avLst/>
          </a:prstGeom>
        </p:spPr>
      </p:pic>
      <p:pic>
        <p:nvPicPr>
          <p:cNvPr id="5" name="Grafik 4" descr="Ein Bild, das Person, Sport enthält.&#10;&#10;Automatisch generierte Beschreibung">
            <a:extLst>
              <a:ext uri="{FF2B5EF4-FFF2-40B4-BE49-F238E27FC236}">
                <a16:creationId xmlns:a16="http://schemas.microsoft.com/office/drawing/2014/main" id="{CE159FA5-4616-E132-BC30-B259D7758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2" r="10669" b="-2"/>
          <a:stretch/>
        </p:blipFill>
        <p:spPr>
          <a:xfrm>
            <a:off x="6121908" y="1"/>
            <a:ext cx="3784092" cy="33467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711D2C-8567-767C-8647-91A13DFE0F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0" r="14633" b="-4"/>
          <a:stretch/>
        </p:blipFill>
        <p:spPr>
          <a:xfrm>
            <a:off x="6121906" y="3511296"/>
            <a:ext cx="3784094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Gruppe, Personen, darstellend enthält.&#10;&#10;Automatisch generierte Beschreibung">
            <a:extLst>
              <a:ext uri="{FF2B5EF4-FFF2-40B4-BE49-F238E27FC236}">
                <a16:creationId xmlns:a16="http://schemas.microsoft.com/office/drawing/2014/main" id="{26BC7210-36FE-B96F-75DD-1A425F832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1" r="-1" b="10662"/>
          <a:stretch/>
        </p:blipFill>
        <p:spPr>
          <a:xfrm>
            <a:off x="2164738" y="-1"/>
            <a:ext cx="7740059" cy="3405188"/>
          </a:xfrm>
          <a:custGeom>
            <a:avLst/>
            <a:gdLst/>
            <a:ahLst/>
            <a:cxnLst/>
            <a:rect l="l" t="t" r="r" b="b"/>
            <a:pathLst>
              <a:path w="9526226" h="3405188">
                <a:moveTo>
                  <a:pt x="1617925" y="0"/>
                </a:moveTo>
                <a:lnTo>
                  <a:pt x="2711158" y="0"/>
                </a:lnTo>
                <a:lnTo>
                  <a:pt x="3027357" y="0"/>
                </a:lnTo>
                <a:lnTo>
                  <a:pt x="3491324" y="0"/>
                </a:lnTo>
                <a:lnTo>
                  <a:pt x="5200853" y="0"/>
                </a:lnTo>
                <a:lnTo>
                  <a:pt x="9526226" y="0"/>
                </a:lnTo>
                <a:lnTo>
                  <a:pt x="9526226" y="3405188"/>
                </a:lnTo>
                <a:lnTo>
                  <a:pt x="0" y="3405188"/>
                </a:lnTo>
                <a:lnTo>
                  <a:pt x="1596" y="3337395"/>
                </a:lnTo>
                <a:cubicBezTo>
                  <a:pt x="68390" y="1928213"/>
                  <a:pt x="632836" y="708413"/>
                  <a:pt x="1595801" y="14997"/>
                </a:cubicBezTo>
                <a:close/>
              </a:path>
            </a:pathLst>
          </a:custGeom>
        </p:spPr>
      </p:pic>
      <p:pic>
        <p:nvPicPr>
          <p:cNvPr id="3" name="Grafik 2" descr="Ein Bild, das Kamin enthält.&#10;&#10;Automatisch generierte Beschreibung">
            <a:extLst>
              <a:ext uri="{FF2B5EF4-FFF2-40B4-BE49-F238E27FC236}">
                <a16:creationId xmlns:a16="http://schemas.microsoft.com/office/drawing/2014/main" id="{9FA6B5B5-FB57-1D5D-7F38-ECF895918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25" r="3" b="3"/>
          <a:stretch/>
        </p:blipFill>
        <p:spPr>
          <a:xfrm>
            <a:off x="2161799" y="3452815"/>
            <a:ext cx="7744201" cy="3405187"/>
          </a:xfrm>
          <a:custGeom>
            <a:avLst/>
            <a:gdLst/>
            <a:ahLst/>
            <a:cxnLst/>
            <a:rect l="l" t="t" r="r" b="b"/>
            <a:pathLst>
              <a:path w="9531324" h="3405187">
                <a:moveTo>
                  <a:pt x="3977" y="0"/>
                </a:moveTo>
                <a:lnTo>
                  <a:pt x="9531324" y="0"/>
                </a:lnTo>
                <a:lnTo>
                  <a:pt x="9531324" y="3405187"/>
                </a:lnTo>
                <a:lnTo>
                  <a:pt x="5205951" y="3405187"/>
                </a:lnTo>
                <a:lnTo>
                  <a:pt x="3496422" y="3405187"/>
                </a:lnTo>
                <a:lnTo>
                  <a:pt x="3032455" y="3405187"/>
                </a:lnTo>
                <a:lnTo>
                  <a:pt x="2716256" y="3405187"/>
                </a:lnTo>
                <a:lnTo>
                  <a:pt x="2502754" y="3405187"/>
                </a:lnTo>
                <a:lnTo>
                  <a:pt x="2390998" y="3327786"/>
                </a:lnTo>
                <a:cubicBezTo>
                  <a:pt x="2217180" y="3200295"/>
                  <a:pt x="2046553" y="3062584"/>
                  <a:pt x="1874350" y="2922001"/>
                </a:cubicBezTo>
                <a:cubicBezTo>
                  <a:pt x="928725" y="2150026"/>
                  <a:pt x="0" y="1516318"/>
                  <a:pt x="0" y="16884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566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2023-10-08T09:04:35Z</dcterms:modified>
</cp:coreProperties>
</file>