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69" r:id="rId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56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082F62A-7867-9CB5-45BA-7FB730586051}"/>
              </a:ext>
            </a:extLst>
          </p:cNvPr>
          <p:cNvSpPr txBox="1"/>
          <p:nvPr/>
        </p:nvSpPr>
        <p:spPr>
          <a:xfrm>
            <a:off x="415793" y="127321"/>
            <a:ext cx="4537207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800" b="0" i="0" dirty="0">
                <a:solidFill>
                  <a:srgbClr val="B66B6B"/>
                </a:solidFill>
                <a:effectLst/>
                <a:latin typeface="Helvetica Neue" panose="02000503000000020004" pitchFamily="2" charset="0"/>
              </a:rPr>
              <a:t>简介 </a:t>
            </a:r>
            <a:r>
              <a:rPr lang="en-GB" sz="800" b="0" i="0" dirty="0">
                <a:solidFill>
                  <a:srgbClr val="989090"/>
                </a:solidFill>
                <a:effectLst/>
                <a:latin typeface="Helvetica Neue" panose="02000503000000020004" pitchFamily="2" charset="0"/>
              </a:rPr>
              <a:t>Introduction</a:t>
            </a:r>
            <a:endParaRPr lang="en-GB" sz="800" b="0" i="0" dirty="0">
              <a:solidFill>
                <a:srgbClr val="B66B6B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GB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狡猾的小狐狸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是亚纳切克的第十部歌剧，也是东欧相当重要的代表性歌剧。此剧取自捷克民间传说，剧中的动物与人类有了交流，从一只小狐狸眼中可以看到人类的感情世界，从音乐的角度又发现动物的语汇。亚纳切克让这部歌剧不再只是单纯的童话寓言，还表现出当年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69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岁的作曲家对于世间百态的精心刻画。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/>
            <a:endParaRPr lang="en-US" altLang="zh-CN" sz="800" dirty="0">
              <a:solidFill>
                <a:srgbClr val="222222"/>
              </a:solidFill>
              <a:latin typeface="Helvetica Neue" panose="02000503000000020004" pitchFamily="2" charset="0"/>
            </a:endParaRPr>
          </a:p>
          <a:p>
            <a:pPr algn="l"/>
            <a:r>
              <a:rPr lang="zh-CN" altLang="en-US" sz="800" b="0" i="0" dirty="0">
                <a:solidFill>
                  <a:srgbClr val="B66B6B"/>
                </a:solidFill>
                <a:effectLst/>
                <a:latin typeface="Helvetica Neue" panose="02000503000000020004" pitchFamily="2" charset="0"/>
              </a:rPr>
              <a:t>分幕介绍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第一幕 第一场黑色又干燥的峡谷。仲夏的午后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先是开幕音乐。森林管理员巡视到这里时，由于太疲倦了，坐在树下石头上以后，很快就睡着了。这时狗獾从洞里探出头来，用烟斗抽烟。蝴蝶和蜻蜓，绕着圈子在飞舞。蟋蟀和螽斯也跑出来开心地歌唱，蚊子和苍蝇也抽起烟斗来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青蛙出现了，想捕捉蚊子，蚊子就挣扎着逃生。一只小母狐狸碧丝特娄希卡悄悄地走出来，因为听妈妈说青蛙是可以吃的，于是开始捕捉。惊吓的青蛙，慌张地逃走时，不料跳到森林管理员的鼻子上。结果被弄醒的管理员，便地发现这只小狐狸，然后很灵巧地把它抓住。小狐狸尽管悲伤地喊叫着妈妈，还是被管理员抱走了，他说这只小狐狸一定会为孩子们带来快乐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第二场 湖畔管理员小屋前的花园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在管理员小屋里，被养大的小狐狸碧丝特娄希卡，这时正寂寞地呜呜叫着。接着，狗儿拉帕克就安慰她说，不要再哭了，恋爱季节即将来到。母狐狸说：“我自己虽然还不懂得什么是恋爱，却看过小鸟们在卿卿我我的情景。”拉帕克用尾巴碰触她，不料小狐狸碧丝特娄希卡却叫着说：“你真不知害臊！”然后跑掉了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这时调皮小主人佩比克来了，神气地告诉好朋友富兰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f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克，他饲养着一只狐狸。然后把小狐狸抱起来，用木棒戮戮她的鼻子等，加以嬉弄。小狐狸碧丝特娄希卡被激怒了，于是把佩比克紧紧咬住。听到哭叫声，管理员飞也似地跑出来，把小狐狸抓过来，用绳子把她绑起来。夜深之后，小狐狸碧丝特娄希卡一边哭着，一边进入梦乡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经过一段优美的间奏曲后，东方发白，黎明来到。拉帕克先醒过来，他安慰小狐狸碧丝特娄希卡说：“你如果想逃走，我会替你安排。”公鸡昂头阔步地走过来，看到被绑的小狐狸，就加以嘲笑。母鸡们则以合唱表示：“我们要努力下蛋，卖力工作。”小狐狸听了就对母鸡们煽动地演说：“公鸡虐待母鸡们拼命工作的时代已经过去，你们应该团结起来挣脱公鸡的支配，拾回自由之身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小狐狸又说：“看你们连打倒一只公鸡的信心都没有，我看你们不如一死了之。”于是就装作死掉的模样。这群笨鸡以为她真的死了，就围到她身边，想看看究竟。不料小狐狸突然一跃而起，先把公鸡杀死，然后接连把母鸡一只只杀掉。听到鸡的悲鸣，管理员的妻子很快跑出来，举起木棍要打小狐狸，但机警的小狐狸碧丝特娄希卡很快用门牙把绳子咬断，飞也似地逃到森林里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第二幕 第一场 森林中，狗獾洞穴之前。秋天的午后。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小狐狸碧丝特娄希卡来到狗獾洞穴前面，对着洞穴说话。狗獾不高兴地对她说，不该窥视别人的家。她听了很生气地叫：“你虽然拥有可以住三个人的大屋子，可我只想看一看，你就这样的侮辱我，实在是可恶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因此得到了森林动物们的同情，他们终于把狗獾送交给众人去判决。狗獾觉得如果真的受到所有森林动物们的指责是无以自容的，于是气咻咻地走了。接着，小狐狸碧丝特娄希卡就大摇大摆地住进去。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第二场 巴塞克经营的乡村酒吧中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在这客栈兼酒吧中，瘦得像蚊子一样的校长和森林管理员在玩着扑克牌。酷似狗獾的牧师抽着烟斗看他们玩牌。管理员对校长说，应该结婚了。牧师则嘲笑管理员说，你所疼爱的小狐狸被跑掉了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在他们彼此挖苦的当中，才发现他们每人都是失恋者，而且对象似乎是同一个人，这时由管理员先唱出了大家对这位泰琳卡姑娘一直难以忘怀的歌曲。</a:t>
            </a:r>
          </a:p>
          <a:p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后来牧师用拉丁语嘀咕了一些话，管理员表示听不懂，他就解释说“不可把你的肉体给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―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个女人”。管理员指着校长说：“你是在讽刺这位瘦子吧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听了这些话，校长心情变坏了，他说天快亮了，就起身回家了。</a:t>
            </a:r>
          </a:p>
          <a:p>
            <a:pPr algn="l"/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210CEB2D-0F74-F8E5-97DF-894B271F28E1}"/>
              </a:ext>
            </a:extLst>
          </p:cNvPr>
          <p:cNvSpPr txBox="1"/>
          <p:nvPr/>
        </p:nvSpPr>
        <p:spPr>
          <a:xfrm>
            <a:off x="5047596" y="127320"/>
            <a:ext cx="453720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，酒吧主人巴塞克回来了，对酷似狗獾的牧师说，有一位新房客想到你府上看看。牧师则嘀咕说，让我又回忆起讨厌的事，说完就回家去。猎场管理员这时已经醉了，校长对巴塞克说，其实能给女人的，只有骨头，而且还要了一杯酒。老板说，这杯酒免费，但交换条件是要他说出小狐狸的故事。管理员就生气地说，她逃走了，我还来不及杀掉她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第三场 月夜森林中的小径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在酒吧中喝一个晚上的酒，校长摇摇晃晃地往回家的途中，小狐狸碧丝特娄希卡从向曰葵后采出头来嘲笑他。校长误以为她就是泰琳卡，于是对她倾诉爱意，表示自己对她的爱永生不渝。小狐狸碧丝特娄希卡做出抚媚的表情，好像和他的话语产生共鸣，校长就兴奋地奔入向曰葵的树丛中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接着，牧师也以愉快的心情走过来。他年轻时也热恋这泰琳卡。他点燃香烟，就坐在这儿回忆起往事。小狐狸碧丝特娄希卡一直注视着他的举止。突然传来猎场管理员骂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恶棍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的声音。校长和牧师才像从梦中清醒，叫嚷着：“那个男人根本不懂人类是很容易崩溃的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说罢就逃之夭夭了。管理员从森林里跑出来，他拿着猎枪，下决心要把小狐狸解决掉，这时嘀咕说，她是一只邪恶的母狐狸，这次又让她跑掉了。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第四场 小母狐狸碧丝特娄希卡洞穴之前。夏夜。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当英俊的雄狐狸走过门前时，小母狐狸碧丝特娄希卡就对他送去秋波。雄狐狸立刻被她的魅力所吸引，于是走到她身边。由于小母狐狸拥有自己的住宅，而且又是在人类的家里长大，所以教养特别好。雄狐狸说他叫兹拉特夫许毕特克，他称赞她是自己心目中理想的女性，知道她特别爱吃兔子时，就向他告别离去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当碧丝特娄希卡独自低语说，自己已经爱上他的时候，不料雄狐狸又回来了。这时他手上还抓着一只兔子，碧丝特娄希卡非常高兴，两人就开始共享兔肉。不久，雄狐狸便情不自禁地把她抱住，她很害羞地高喊着请放开我。可是很快就被他热情的话所融化，终于被雄狐狸抱着进入洞穴内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猫头鹰斥责碧丝特娄希卡不要脸，松鼠们则大笑不已。过一会儿后，从洞穴出来时，她却在啜泣。雄狐狸关切地问她为什么哭了，碧丝特娄希卡回答说：“你不会懂得女人的心。” 雄狐狸向她正式提出结婚的请求，于是啄木鸟就立刻发表两人结婚的消息。接着，森林里的动物们，便展现出快活的歌与舞，庆祝这对狐狸的婚礼。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时常伦猎的旅行商人哈拉希特，背着一大篓的鸡走过来。发现一只死兔子，正想伸手去抓它的时候，刚好猎场管理员出现，于是很快把手缩回来。管理员就嘲笑他说：“你总是孤家寡人一个，但好像干得很不错。”不过，哈拉希特却愉快地回答说，我决定和泰琳卡结婚了。管理员听了吓一跳，心想怎么会是泰琳卡呢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这时由于发现他脚下有一只死兔子，就露出疑惑的眼神。哈拉希特简直有口难辩，说明他走到这里就看到的。管理员立刻领悟这是小母狐狸的花样时，便设下圈套后离去。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，碧丝特娄希卡和丈夫与子女们出现，碧丝特娄希卡发觉这只野兔是人类碰触过然后又再放在这里的，她就警告小狐狸们要小心圈套，远离这个地方。雄狐狸说：“我们多等待一会儿，让孩子们多玩一阵子。”然后亲热地爱抚着母狐狸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哈拉希特把鸡装入笼内后回来时，发现了这一群狐狸。机警的碧丝持娄希卡就滚到路的中间，装成死掉的模样。哈拉希特很快地把龙子放下，举起身上的猎枪。不料碧丝持娄希卡却一跃而起，忽左忽右地逃窜，把旅行商人引诱到远方，使他从山坡上滚下去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当他赶回放着鸡笼的地方时，看到小狐狸们正在吞食他的鸡群。气得哈拉希特就举起猎枪，把保护着小狐狸的碧丝特娄希卡一枪打死。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第二场 巴塞克家的庭院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猎场管理员说，他发现了母狐狸的洞穴，但里面空无一物。今天是泰琳卡的结婚的日子，可是校长又失恋了。酒吧老板娘说，泰琳卡围着一条新的狐狸皮围巾。管理员感叹说，我们已经太老了，付过酒钱后就离去了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第三场 和第一幕第一场一样，是干涸的黑色峡谷。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某曰，正如这故事的开头发现小狐狸时那样，猎场管理员又在森林中打瞌睡。在梦中他又看到一只小狐狸跑了过来，它长得和碧丝特娄希卡一模一样。是它的女儿吗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当他想抓它，把手伸出时就从梦中醒过来了。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这时被他捉到的，是一只小青蛙。这么说来，往曰碧丝特娄希卡要捉她时，也是这只青蛙跳上自己的鼻子上，把他弄醒的了。于是管理员便怒吼道：“你这妖怪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就像昔曰那样。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这时青蛙却说：“不是的，那时跳上你鼻子的是我的祖父。祖父时常向我提起这件事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</a:t>
            </a:r>
          </a:p>
          <a:p>
            <a:pPr algn="l"/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9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2385</Words>
  <Application>Microsoft Macintosh PowerPoint</Application>
  <PresentationFormat>A4 Paper (210x297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Zehui Bai</cp:lastModifiedBy>
  <cp:revision>128</cp:revision>
  <cp:lastPrinted>2024-12-20T10:53:49Z</cp:lastPrinted>
  <dcterms:created xsi:type="dcterms:W3CDTF">2022-11-07T20:45:57Z</dcterms:created>
  <dcterms:modified xsi:type="dcterms:W3CDTF">2024-12-20T10:55:47Z</dcterms:modified>
</cp:coreProperties>
</file>