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90" r:id="rId2"/>
    <p:sldId id="497" r:id="rId3"/>
    <p:sldId id="496" r:id="rId4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92" y="5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10/7/23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986D8AC-874A-F923-C14D-DF66AED07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308" y="392258"/>
            <a:ext cx="4385868" cy="586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A5C6F0-34D8-C833-3A74-36F7A8D2B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670" y="358815"/>
            <a:ext cx="4654434" cy="630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2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11597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ADFCDD4A-B833-5C35-2EF6-1BA3D8A4F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642938"/>
            <a:ext cx="3673475" cy="1698625"/>
          </a:xfrm>
          <a:prstGeom prst="rect">
            <a:avLst/>
          </a:prstGeom>
        </p:spPr>
      </p:pic>
      <p:pic>
        <p:nvPicPr>
          <p:cNvPr id="13" name="Picture 12" descr="A black and red background with white text&#10;&#10;Description automatically generated">
            <a:extLst>
              <a:ext uri="{FF2B5EF4-FFF2-40B4-BE49-F238E27FC236}">
                <a16:creationId xmlns:a16="http://schemas.microsoft.com/office/drawing/2014/main" id="{F12E4CE5-8D69-1064-71C5-0DD4A41B2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2411413"/>
            <a:ext cx="3673475" cy="1714500"/>
          </a:xfrm>
          <a:prstGeom prst="rect">
            <a:avLst/>
          </a:prstGeom>
        </p:spPr>
      </p:pic>
      <p:pic>
        <p:nvPicPr>
          <p:cNvPr id="9" name="Picture 8" descr="A white background with red text&#10;&#10;Description automatically generated">
            <a:extLst>
              <a:ext uri="{FF2B5EF4-FFF2-40B4-BE49-F238E27FC236}">
                <a16:creationId xmlns:a16="http://schemas.microsoft.com/office/drawing/2014/main" id="{82342A31-C982-D464-A6D3-03FD32CFD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4192588"/>
            <a:ext cx="3673475" cy="2022475"/>
          </a:xfrm>
          <a:prstGeom prst="rect">
            <a:avLst/>
          </a:prstGeom>
        </p:spPr>
      </p:pic>
      <p:pic>
        <p:nvPicPr>
          <p:cNvPr id="3" name="Picture 2" descr="A red and black logo&#10;&#10;Description automatically generated">
            <a:extLst>
              <a:ext uri="{FF2B5EF4-FFF2-40B4-BE49-F238E27FC236}">
                <a16:creationId xmlns:a16="http://schemas.microsoft.com/office/drawing/2014/main" id="{517E1DFF-DF8E-7058-D42D-53FEE40E7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75" y="642938"/>
            <a:ext cx="2447925" cy="1441450"/>
          </a:xfrm>
          <a:prstGeom prst="rect">
            <a:avLst/>
          </a:prstGeom>
        </p:spPr>
      </p:pic>
      <p:pic>
        <p:nvPicPr>
          <p:cNvPr id="7" name="Picture 6" descr="A red square with black text&#10;&#10;Description automatically generated">
            <a:extLst>
              <a:ext uri="{FF2B5EF4-FFF2-40B4-BE49-F238E27FC236}">
                <a16:creationId xmlns:a16="http://schemas.microsoft.com/office/drawing/2014/main" id="{5000BF4F-D86B-B90F-4963-CE3E0916CC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75" y="2154238"/>
            <a:ext cx="2447925" cy="1101725"/>
          </a:xfrm>
          <a:prstGeom prst="rect">
            <a:avLst/>
          </a:prstGeom>
        </p:spPr>
      </p:pic>
      <p:pic>
        <p:nvPicPr>
          <p:cNvPr id="5" name="Picture 4" descr="A red flag with black text&#10;&#10;Description automatically generated">
            <a:extLst>
              <a:ext uri="{FF2B5EF4-FFF2-40B4-BE49-F238E27FC236}">
                <a16:creationId xmlns:a16="http://schemas.microsoft.com/office/drawing/2014/main" id="{6DAE65DC-561A-9F2B-C537-4740777AEC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75" y="3322638"/>
            <a:ext cx="2447925" cy="1031875"/>
          </a:xfrm>
          <a:prstGeom prst="rect">
            <a:avLst/>
          </a:prstGeom>
        </p:spPr>
      </p:pic>
      <p:pic>
        <p:nvPicPr>
          <p:cNvPr id="15" name="Picture 14" descr="A black background with yellow text&#10;&#10;Description automatically generated">
            <a:extLst>
              <a:ext uri="{FF2B5EF4-FFF2-40B4-BE49-F238E27FC236}">
                <a16:creationId xmlns:a16="http://schemas.microsoft.com/office/drawing/2014/main" id="{A7084F58-BCB3-5456-276A-0D2B49CE45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75" y="4421188"/>
            <a:ext cx="2447925" cy="179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6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A4 Paper (210x297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168</cp:revision>
  <cp:lastPrinted>2023-06-11T09:33:33Z</cp:lastPrinted>
  <dcterms:created xsi:type="dcterms:W3CDTF">2022-11-07T20:45:57Z</dcterms:created>
  <dcterms:modified xsi:type="dcterms:W3CDTF">2023-10-07T21:54:51Z</dcterms:modified>
</cp:coreProperties>
</file>