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huibai/Professional-Qualification/tree/main/IBM-Data%20Science/Course%2010_Applied_Data_Science_Capston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Zehuibai/Professional-Qualification/tree/main/IBM-Data%20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10558781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de-DE" sz="2400" spc="-175" dirty="0">
                <a:solidFill>
                  <a:srgbClr val="616E52"/>
                </a:solidFill>
                <a:latin typeface="Arial"/>
                <a:cs typeface="Arial"/>
              </a:rPr>
              <a:t>Zehui Bai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https://github.com/Zehuibai/Professional-Qualification/tree/main/IBM-Data%20Science/Course%2010_Applied_Data_Science_Capstone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de-DE" sz="2400" spc="130" dirty="0">
                <a:solidFill>
                  <a:srgbClr val="616E52"/>
                </a:solidFill>
                <a:latin typeface="Arial"/>
                <a:cs typeface="Arial"/>
              </a:rPr>
              <a:t>06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de-DE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https://github.com/Zehuibai/Professional-Qualification/tree/main/IBM-Data%20Science/Course%2010_Applied_Data_Science_Capstone/Week%201%20Introduction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4" y="543559"/>
            <a:ext cx="73891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de-DE" spc="-670" dirty="0"/>
              <a:t>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30026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https://github.com/Zehuibai/Professional-Qualification/tree/main/IBM-Data%20Science/Course%2010_Applied_Data_Science_Capstone/Week%202%20EDA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41125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lang="de-DE" spc="-670" dirty="0"/>
              <a:t>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https://github.com/Zehuibai/Professional-Qualification/tree/main/IBM-Data%20Science/Course%2010_Applied_Data_Science_Capstone/Week%202%20EDA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https://github.com/Zehuibai/Professional-Qualification/tree/main/IBM-Data%20Science/Course%2010_Applied_Data_Science_Capstone/Week%203%20Interactive%20Visual%20Analytics%20and%20Dashboard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https://github.com/Zehuibai/Professional-Qualification/tree/main/IBM-Data%20Science/Course%2010_Applied_Data_Science_Capstone/Week%203%20Interactive%20Visual%20Analytics%20and%20Dashboard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https://github.com/Zehuibai/Professional-Qualification/tree/main/IBM-Data%20Science/Course%2010_Applied_Data_Science_Capstone/Week%204%20Predictive%20Analysis%20(Classification)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8970" y="1737360"/>
            <a:ext cx="5558029" cy="4615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8" y="1496901"/>
            <a:ext cx="10482581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https://github.com/Zehuibai/Professional-Qualification/tree/main/IBM-Data%20Science</a:t>
            </a:r>
            <a:endParaRPr lang="en-IN" sz="2000" u="heavy" spc="-10" dirty="0">
              <a:solidFill>
                <a:srgbClr val="800080"/>
              </a:solidFill>
              <a:uFill>
                <a:solidFill>
                  <a:srgbClr val="80008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0656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https://github.com/Zehuibai/Professional-Qualification/tree/main/IBM-Data%20Science/Course%2010_Applied_Data_Science_Capstone/Week%201%20Introduction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07465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https://github.com/Zehuibai/Professional-Qualification/tree/main/IBM-Data%20Science/Course%2010_Applied_Data_Science_Capstone/Week%201%20Introduction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2954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 with Data Visualization</vt:lpstr>
      <vt:lpstr>EDA 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Zehui Bai</cp:lastModifiedBy>
  <cp:revision>3</cp:revision>
  <dcterms:created xsi:type="dcterms:W3CDTF">2021-08-26T16:53:12Z</dcterms:created>
  <dcterms:modified xsi:type="dcterms:W3CDTF">2022-08-06T09:47:21Z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