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 id="2147483655" r:id="rId2"/>
  </p:sldMasterIdLst>
  <p:notesMasterIdLst>
    <p:notesMasterId r:id="rId19"/>
  </p:notesMasterIdLst>
  <p:sldIdLst>
    <p:sldId id="256" r:id="rId3"/>
    <p:sldId id="279" r:id="rId4"/>
    <p:sldId id="539" r:id="rId5"/>
    <p:sldId id="541" r:id="rId6"/>
    <p:sldId id="544" r:id="rId7"/>
    <p:sldId id="545" r:id="rId8"/>
    <p:sldId id="546" r:id="rId9"/>
    <p:sldId id="547" r:id="rId10"/>
    <p:sldId id="548" r:id="rId11"/>
    <p:sldId id="549" r:id="rId12"/>
    <p:sldId id="551" r:id="rId13"/>
    <p:sldId id="552" r:id="rId14"/>
    <p:sldId id="550" r:id="rId15"/>
    <p:sldId id="278" r:id="rId16"/>
    <p:sldId id="553" r:id="rId17"/>
    <p:sldId id="537" r:id="rId18"/>
  </p:sldIdLst>
  <p:sldSz cx="18288000" cy="10287000"/>
  <p:notesSz cx="6858000" cy="9144000"/>
  <p:embeddedFontLst>
    <p:embeddedFont>
      <p:font typeface="Calibri" panose="020F0502020204030204" pitchFamily="34" charset="0"/>
      <p:regular r:id="rId20"/>
      <p:bold r:id="rId21"/>
      <p:italic r:id="rId22"/>
      <p:boldItalic r:id="rId23"/>
    </p:embeddedFont>
    <p:embeddedFont>
      <p:font typeface="Helvetica Neue"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CA15440-1ED2-4A6A-B141-4CFA7F595B6C}" v="4" dt="2023-08-20T18:00:03.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2" d="100"/>
          <a:sy n="52" d="100"/>
        </p:scale>
        <p:origin x="850" y="62"/>
      </p:cViewPr>
      <p:guideLst>
        <p:guide orient="horz" pos="3240"/>
        <p:guide pos="57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7.fntdata"/><Relationship Id="rId3" Type="http://schemas.openxmlformats.org/officeDocument/2006/relationships/slide" Target="slides/slide1.xml"/><Relationship Id="rId21" Type="http://schemas.openxmlformats.org/officeDocument/2006/relationships/font" Target="fonts/font2.fntdata"/><Relationship Id="rId34" Type="http://schemas.openxmlformats.org/officeDocument/2006/relationships/customXml" Target="../customXml/item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6.fntdata"/><Relationship Id="rId33"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5.fntdata"/><Relationship Id="rId32"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4.fntdata"/><Relationship Id="rId28" Type="http://schemas.openxmlformats.org/officeDocument/2006/relationships/presProps" Target="presProps.xml"/><Relationship Id="rId36"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 Id="rId35" Type="http://schemas.openxmlformats.org/officeDocument/2006/relationships/customXml" Target="../customXml/item2.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lekaki.gerald balekaki.gerald" userId="91a214734aab7360" providerId="LiveId" clId="{3CA15440-1ED2-4A6A-B141-4CFA7F595B6C}"/>
    <pc:docChg chg="undo custSel addSld delSld modSld">
      <pc:chgData name="balekaki.gerald balekaki.gerald" userId="91a214734aab7360" providerId="LiveId" clId="{3CA15440-1ED2-4A6A-B141-4CFA7F595B6C}" dt="2023-08-21T17:35:13.906" v="246" actId="20577"/>
      <pc:docMkLst>
        <pc:docMk/>
      </pc:docMkLst>
      <pc:sldChg chg="add del">
        <pc:chgData name="balekaki.gerald balekaki.gerald" userId="91a214734aab7360" providerId="LiveId" clId="{3CA15440-1ED2-4A6A-B141-4CFA7F595B6C}" dt="2023-08-20T20:12:20.468" v="28" actId="47"/>
        <pc:sldMkLst>
          <pc:docMk/>
          <pc:sldMk cId="0" sldId="275"/>
        </pc:sldMkLst>
      </pc:sldChg>
      <pc:sldChg chg="modSp mod">
        <pc:chgData name="balekaki.gerald balekaki.gerald" userId="91a214734aab7360" providerId="LiveId" clId="{3CA15440-1ED2-4A6A-B141-4CFA7F595B6C}" dt="2023-08-19T20:40:40.130" v="23"/>
        <pc:sldMkLst>
          <pc:docMk/>
          <pc:sldMk cId="0" sldId="278"/>
        </pc:sldMkLst>
        <pc:spChg chg="mod">
          <ac:chgData name="balekaki.gerald balekaki.gerald" userId="91a214734aab7360" providerId="LiveId" clId="{3CA15440-1ED2-4A6A-B141-4CFA7F595B6C}" dt="2023-08-19T20:40:40.130" v="23"/>
          <ac:spMkLst>
            <pc:docMk/>
            <pc:sldMk cId="0" sldId="278"/>
            <ac:spMk id="182" creationId="{00000000-0000-0000-0000-000000000000}"/>
          </ac:spMkLst>
        </pc:spChg>
        <pc:spChg chg="mod">
          <ac:chgData name="balekaki.gerald balekaki.gerald" userId="91a214734aab7360" providerId="LiveId" clId="{3CA15440-1ED2-4A6A-B141-4CFA7F595B6C}" dt="2023-08-19T06:10:32.784" v="15" actId="403"/>
          <ac:spMkLst>
            <pc:docMk/>
            <pc:sldMk cId="0" sldId="278"/>
            <ac:spMk id="183" creationId="{00000000-0000-0000-0000-000000000000}"/>
          </ac:spMkLst>
        </pc:spChg>
      </pc:sldChg>
      <pc:sldChg chg="modSp mod">
        <pc:chgData name="balekaki.gerald balekaki.gerald" userId="91a214734aab7360" providerId="LiveId" clId="{3CA15440-1ED2-4A6A-B141-4CFA7F595B6C}" dt="2023-08-20T20:13:34.823" v="62" actId="20577"/>
        <pc:sldMkLst>
          <pc:docMk/>
          <pc:sldMk cId="0" sldId="537"/>
        </pc:sldMkLst>
        <pc:spChg chg="mod">
          <ac:chgData name="balekaki.gerald balekaki.gerald" userId="91a214734aab7360" providerId="LiveId" clId="{3CA15440-1ED2-4A6A-B141-4CFA7F595B6C}" dt="2023-08-20T20:13:34.823" v="62" actId="20577"/>
          <ac:spMkLst>
            <pc:docMk/>
            <pc:sldMk cId="0" sldId="537"/>
            <ac:spMk id="188" creationId="{00000000-0000-0000-0000-000000000000}"/>
          </ac:spMkLst>
        </pc:spChg>
      </pc:sldChg>
      <pc:sldChg chg="modSp mod">
        <pc:chgData name="balekaki.gerald balekaki.gerald" userId="91a214734aab7360" providerId="LiveId" clId="{3CA15440-1ED2-4A6A-B141-4CFA7F595B6C}" dt="2023-08-21T16:59:11.602" v="135" actId="1035"/>
        <pc:sldMkLst>
          <pc:docMk/>
          <pc:sldMk cId="332370456" sldId="541"/>
        </pc:sldMkLst>
        <pc:cxnChg chg="mod">
          <ac:chgData name="balekaki.gerald balekaki.gerald" userId="91a214734aab7360" providerId="LiveId" clId="{3CA15440-1ED2-4A6A-B141-4CFA7F595B6C}" dt="2023-08-21T16:57:23.342" v="130" actId="14100"/>
          <ac:cxnSpMkLst>
            <pc:docMk/>
            <pc:sldMk cId="332370456" sldId="541"/>
            <ac:cxnSpMk id="15" creationId="{77C3F427-1AA8-9B67-B53C-9BF5BB8A2652}"/>
          </ac:cxnSpMkLst>
        </pc:cxnChg>
        <pc:cxnChg chg="mod">
          <ac:chgData name="balekaki.gerald balekaki.gerald" userId="91a214734aab7360" providerId="LiveId" clId="{3CA15440-1ED2-4A6A-B141-4CFA7F595B6C}" dt="2023-08-21T16:59:11.602" v="135" actId="1035"/>
          <ac:cxnSpMkLst>
            <pc:docMk/>
            <pc:sldMk cId="332370456" sldId="541"/>
            <ac:cxnSpMk id="20" creationId="{EC4D2277-C7DA-5CC0-FD96-8ADD778F174E}"/>
          </ac:cxnSpMkLst>
        </pc:cxnChg>
        <pc:cxnChg chg="mod">
          <ac:chgData name="balekaki.gerald balekaki.gerald" userId="91a214734aab7360" providerId="LiveId" clId="{3CA15440-1ED2-4A6A-B141-4CFA7F595B6C}" dt="2023-08-21T16:57:30.509" v="131" actId="14100"/>
          <ac:cxnSpMkLst>
            <pc:docMk/>
            <pc:sldMk cId="332370456" sldId="541"/>
            <ac:cxnSpMk id="23" creationId="{12A33A40-E8D8-75DA-47E3-DCEE261A61F4}"/>
          </ac:cxnSpMkLst>
        </pc:cxnChg>
      </pc:sldChg>
      <pc:sldChg chg="modSp mod">
        <pc:chgData name="balekaki.gerald balekaki.gerald" userId="91a214734aab7360" providerId="LiveId" clId="{3CA15440-1ED2-4A6A-B141-4CFA7F595B6C}" dt="2023-08-21T17:00:18.169" v="137" actId="20577"/>
        <pc:sldMkLst>
          <pc:docMk/>
          <pc:sldMk cId="948752676" sldId="544"/>
        </pc:sldMkLst>
        <pc:spChg chg="mod">
          <ac:chgData name="balekaki.gerald balekaki.gerald" userId="91a214734aab7360" providerId="LiveId" clId="{3CA15440-1ED2-4A6A-B141-4CFA7F595B6C}" dt="2023-08-21T17:00:18.169" v="137" actId="20577"/>
          <ac:spMkLst>
            <pc:docMk/>
            <pc:sldMk cId="948752676" sldId="544"/>
            <ac:spMk id="117" creationId="{00000000-0000-0000-0000-000000000000}"/>
          </ac:spMkLst>
        </pc:spChg>
      </pc:sldChg>
      <pc:sldChg chg="modSp mod">
        <pc:chgData name="balekaki.gerald balekaki.gerald" userId="91a214734aab7360" providerId="LiveId" clId="{3CA15440-1ED2-4A6A-B141-4CFA7F595B6C}" dt="2023-08-21T17:03:39.368" v="158" actId="20577"/>
        <pc:sldMkLst>
          <pc:docMk/>
          <pc:sldMk cId="1661467397" sldId="545"/>
        </pc:sldMkLst>
        <pc:spChg chg="mod">
          <ac:chgData name="balekaki.gerald balekaki.gerald" userId="91a214734aab7360" providerId="LiveId" clId="{3CA15440-1ED2-4A6A-B141-4CFA7F595B6C}" dt="2023-08-21T17:02:16.240" v="155" actId="20577"/>
          <ac:spMkLst>
            <pc:docMk/>
            <pc:sldMk cId="1661467397" sldId="545"/>
            <ac:spMk id="116" creationId="{00000000-0000-0000-0000-000000000000}"/>
          </ac:spMkLst>
        </pc:spChg>
        <pc:spChg chg="mod">
          <ac:chgData name="balekaki.gerald balekaki.gerald" userId="91a214734aab7360" providerId="LiveId" clId="{3CA15440-1ED2-4A6A-B141-4CFA7F595B6C}" dt="2023-08-21T17:03:39.368" v="158" actId="20577"/>
          <ac:spMkLst>
            <pc:docMk/>
            <pc:sldMk cId="1661467397" sldId="545"/>
            <ac:spMk id="117" creationId="{00000000-0000-0000-0000-000000000000}"/>
          </ac:spMkLst>
        </pc:spChg>
      </pc:sldChg>
      <pc:sldChg chg="modSp mod">
        <pc:chgData name="balekaki.gerald balekaki.gerald" userId="91a214734aab7360" providerId="LiveId" clId="{3CA15440-1ED2-4A6A-B141-4CFA7F595B6C}" dt="2023-08-21T17:05:13.629" v="162" actId="20577"/>
        <pc:sldMkLst>
          <pc:docMk/>
          <pc:sldMk cId="881705634" sldId="546"/>
        </pc:sldMkLst>
        <pc:spChg chg="mod">
          <ac:chgData name="balekaki.gerald balekaki.gerald" userId="91a214734aab7360" providerId="LiveId" clId="{3CA15440-1ED2-4A6A-B141-4CFA7F595B6C}" dt="2023-08-21T17:04:45.912" v="159"/>
          <ac:spMkLst>
            <pc:docMk/>
            <pc:sldMk cId="881705634" sldId="546"/>
            <ac:spMk id="116" creationId="{00000000-0000-0000-0000-000000000000}"/>
          </ac:spMkLst>
        </pc:spChg>
        <pc:spChg chg="mod">
          <ac:chgData name="balekaki.gerald balekaki.gerald" userId="91a214734aab7360" providerId="LiveId" clId="{3CA15440-1ED2-4A6A-B141-4CFA7F595B6C}" dt="2023-08-21T17:05:13.629" v="162" actId="20577"/>
          <ac:spMkLst>
            <pc:docMk/>
            <pc:sldMk cId="881705634" sldId="546"/>
            <ac:spMk id="117" creationId="{00000000-0000-0000-0000-000000000000}"/>
          </ac:spMkLst>
        </pc:spChg>
      </pc:sldChg>
      <pc:sldChg chg="modSp mod">
        <pc:chgData name="balekaki.gerald balekaki.gerald" userId="91a214734aab7360" providerId="LiveId" clId="{3CA15440-1ED2-4A6A-B141-4CFA7F595B6C}" dt="2023-08-21T17:09:44.283" v="224" actId="20577"/>
        <pc:sldMkLst>
          <pc:docMk/>
          <pc:sldMk cId="3950779325" sldId="547"/>
        </pc:sldMkLst>
        <pc:spChg chg="mod">
          <ac:chgData name="balekaki.gerald balekaki.gerald" userId="91a214734aab7360" providerId="LiveId" clId="{3CA15440-1ED2-4A6A-B141-4CFA7F595B6C}" dt="2023-08-21T17:09:44.283" v="224" actId="20577"/>
          <ac:spMkLst>
            <pc:docMk/>
            <pc:sldMk cId="3950779325" sldId="547"/>
            <ac:spMk id="7" creationId="{15C6ED1E-D7EA-164A-0636-45263EAE36C9}"/>
          </ac:spMkLst>
        </pc:spChg>
        <pc:spChg chg="mod">
          <ac:chgData name="balekaki.gerald balekaki.gerald" userId="91a214734aab7360" providerId="LiveId" clId="{3CA15440-1ED2-4A6A-B141-4CFA7F595B6C}" dt="2023-08-21T17:06:07.589" v="163"/>
          <ac:spMkLst>
            <pc:docMk/>
            <pc:sldMk cId="3950779325" sldId="547"/>
            <ac:spMk id="116" creationId="{00000000-0000-0000-0000-000000000000}"/>
          </ac:spMkLst>
        </pc:spChg>
        <pc:spChg chg="mod">
          <ac:chgData name="balekaki.gerald balekaki.gerald" userId="91a214734aab7360" providerId="LiveId" clId="{3CA15440-1ED2-4A6A-B141-4CFA7F595B6C}" dt="2023-08-21T17:08:07.452" v="219" actId="20577"/>
          <ac:spMkLst>
            <pc:docMk/>
            <pc:sldMk cId="3950779325" sldId="547"/>
            <ac:spMk id="117" creationId="{00000000-0000-0000-0000-000000000000}"/>
          </ac:spMkLst>
        </pc:spChg>
      </pc:sldChg>
      <pc:sldChg chg="modSp mod">
        <pc:chgData name="balekaki.gerald balekaki.gerald" userId="91a214734aab7360" providerId="LiveId" clId="{3CA15440-1ED2-4A6A-B141-4CFA7F595B6C}" dt="2023-08-21T17:16:00.343" v="239" actId="20577"/>
        <pc:sldMkLst>
          <pc:docMk/>
          <pc:sldMk cId="3941460576" sldId="548"/>
        </pc:sldMkLst>
        <pc:spChg chg="mod">
          <ac:chgData name="balekaki.gerald balekaki.gerald" userId="91a214734aab7360" providerId="LiveId" clId="{3CA15440-1ED2-4A6A-B141-4CFA7F595B6C}" dt="2023-08-21T17:16:00.343" v="239" actId="20577"/>
          <ac:spMkLst>
            <pc:docMk/>
            <pc:sldMk cId="3941460576" sldId="548"/>
            <ac:spMk id="2" creationId="{5284E366-4037-D3F7-21D9-5E423FA508A6}"/>
          </ac:spMkLst>
        </pc:spChg>
      </pc:sldChg>
      <pc:sldChg chg="modSp mod">
        <pc:chgData name="balekaki.gerald balekaki.gerald" userId="91a214734aab7360" providerId="LiveId" clId="{3CA15440-1ED2-4A6A-B141-4CFA7F595B6C}" dt="2023-08-21T17:35:13.906" v="246" actId="20577"/>
        <pc:sldMkLst>
          <pc:docMk/>
          <pc:sldMk cId="2566092325" sldId="550"/>
        </pc:sldMkLst>
        <pc:spChg chg="mod">
          <ac:chgData name="balekaki.gerald balekaki.gerald" userId="91a214734aab7360" providerId="LiveId" clId="{3CA15440-1ED2-4A6A-B141-4CFA7F595B6C}" dt="2023-08-19T06:10:45.105" v="16" actId="1076"/>
          <ac:spMkLst>
            <pc:docMk/>
            <pc:sldMk cId="2566092325" sldId="550"/>
            <ac:spMk id="116" creationId="{00000000-0000-0000-0000-000000000000}"/>
          </ac:spMkLst>
        </pc:spChg>
        <pc:spChg chg="mod">
          <ac:chgData name="balekaki.gerald balekaki.gerald" userId="91a214734aab7360" providerId="LiveId" clId="{3CA15440-1ED2-4A6A-B141-4CFA7F595B6C}" dt="2023-08-21T17:35:13.906" v="246" actId="20577"/>
          <ac:spMkLst>
            <pc:docMk/>
            <pc:sldMk cId="2566092325" sldId="550"/>
            <ac:spMk id="117" creationId="{00000000-0000-0000-0000-000000000000}"/>
          </ac:spMkLst>
        </pc:spChg>
      </pc:sldChg>
      <pc:sldChg chg="modSp mod">
        <pc:chgData name="balekaki.gerald balekaki.gerald" userId="91a214734aab7360" providerId="LiveId" clId="{3CA15440-1ED2-4A6A-B141-4CFA7F595B6C}" dt="2023-08-21T17:24:11.931" v="240" actId="20577"/>
        <pc:sldMkLst>
          <pc:docMk/>
          <pc:sldMk cId="514417591" sldId="551"/>
        </pc:sldMkLst>
        <pc:spChg chg="mod">
          <ac:chgData name="balekaki.gerald balekaki.gerald" userId="91a214734aab7360" providerId="LiveId" clId="{3CA15440-1ED2-4A6A-B141-4CFA7F595B6C}" dt="2023-08-21T17:24:11.931" v="240" actId="20577"/>
          <ac:spMkLst>
            <pc:docMk/>
            <pc:sldMk cId="514417591" sldId="551"/>
            <ac:spMk id="117" creationId="{00000000-0000-0000-0000-000000000000}"/>
          </ac:spMkLst>
        </pc:spChg>
      </pc:sldChg>
      <pc:sldChg chg="modSp mod">
        <pc:chgData name="balekaki.gerald balekaki.gerald" userId="91a214734aab7360" providerId="LiveId" clId="{3CA15440-1ED2-4A6A-B141-4CFA7F595B6C}" dt="2023-08-19T06:11:09.742" v="22" actId="14100"/>
        <pc:sldMkLst>
          <pc:docMk/>
          <pc:sldMk cId="880349019" sldId="553"/>
        </pc:sldMkLst>
        <pc:spChg chg="mod">
          <ac:chgData name="balekaki.gerald balekaki.gerald" userId="91a214734aab7360" providerId="LiveId" clId="{3CA15440-1ED2-4A6A-B141-4CFA7F595B6C}" dt="2023-08-19T06:11:08.242" v="21" actId="14100"/>
          <ac:spMkLst>
            <pc:docMk/>
            <pc:sldMk cId="880349019" sldId="553"/>
            <ac:spMk id="182" creationId="{00000000-0000-0000-0000-000000000000}"/>
          </ac:spMkLst>
        </pc:spChg>
        <pc:spChg chg="mod">
          <ac:chgData name="balekaki.gerald balekaki.gerald" userId="91a214734aab7360" providerId="LiveId" clId="{3CA15440-1ED2-4A6A-B141-4CFA7F595B6C}" dt="2023-08-19T06:11:09.742" v="22" actId="14100"/>
          <ac:spMkLst>
            <pc:docMk/>
            <pc:sldMk cId="880349019" sldId="553"/>
            <ac:spMk id="183" creationId="{00000000-0000-0000-0000-000000000000}"/>
          </ac:spMkLst>
        </pc:spChg>
      </pc:sldChg>
      <pc:sldChg chg="del">
        <pc:chgData name="balekaki.gerald balekaki.gerald" userId="91a214734aab7360" providerId="LiveId" clId="{3CA15440-1ED2-4A6A-B141-4CFA7F595B6C}" dt="2023-08-20T20:12:49.792" v="29" actId="47"/>
        <pc:sldMkLst>
          <pc:docMk/>
          <pc:sldMk cId="433473344" sldId="554"/>
        </pc:sldMkLst>
      </pc:sldChg>
      <pc:sldChg chg="add del">
        <pc:chgData name="balekaki.gerald balekaki.gerald" userId="91a214734aab7360" providerId="LiveId" clId="{3CA15440-1ED2-4A6A-B141-4CFA7F595B6C}" dt="2023-08-20T20:12:20.468" v="28" actId="47"/>
        <pc:sldMkLst>
          <pc:docMk/>
          <pc:sldMk cId="1277975712" sldId="555"/>
        </pc:sldMkLst>
      </pc:sldChg>
      <pc:sldChg chg="add del">
        <pc:chgData name="balekaki.gerald balekaki.gerald" userId="91a214734aab7360" providerId="LiveId" clId="{3CA15440-1ED2-4A6A-B141-4CFA7F595B6C}" dt="2023-08-20T20:12:20.468" v="28" actId="47"/>
        <pc:sldMkLst>
          <pc:docMk/>
          <pc:sldMk cId="3874925836" sldId="556"/>
        </pc:sldMkLst>
      </pc:sldChg>
      <pc:sldChg chg="add del">
        <pc:chgData name="balekaki.gerald balekaki.gerald" userId="91a214734aab7360" providerId="LiveId" clId="{3CA15440-1ED2-4A6A-B141-4CFA7F595B6C}" dt="2023-08-20T20:12:20.468" v="28" actId="47"/>
        <pc:sldMkLst>
          <pc:docMk/>
          <pc:sldMk cId="0" sldId="557"/>
        </pc:sldMkLst>
      </pc:sldChg>
      <pc:sldChg chg="add del">
        <pc:chgData name="balekaki.gerald balekaki.gerald" userId="91a214734aab7360" providerId="LiveId" clId="{3CA15440-1ED2-4A6A-B141-4CFA7F595B6C}" dt="2023-08-20T20:12:20.468" v="28" actId="47"/>
        <pc:sldMkLst>
          <pc:docMk/>
          <pc:sldMk cId="0" sldId="55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 name="Google Shape;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029177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114237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587748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1495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7a1cc8ad1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g267a1cc8ad1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67a1cc8ad1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0" name="Google Shape;180;g267a1cc8ad1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539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67a1cc8ad1_0_2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86" name="Google Shape;186;g267a1cc8ad1_0_2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53fec48e8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53fec48e8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865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0131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68174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10095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4529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93613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7a1cc8ad1_0_1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g267a1cc8ad1_0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9618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657477" y="1943101"/>
            <a:ext cx="12973050" cy="4730750"/>
          </a:xfrm>
          <a:prstGeom prst="rect">
            <a:avLst/>
          </a:prstGeom>
          <a:noFill/>
          <a:ln w="12700" cap="flat" cmpd="sng">
            <a:solidFill>
              <a:schemeClr val="lt1"/>
            </a:solidFill>
            <a:prstDash val="solid"/>
            <a:round/>
            <a:headEnd type="none" w="sm" len="sm"/>
            <a:tailEnd type="none" w="sm" len="sm"/>
          </a:ln>
          <a:effectLst>
            <a:outerShdw blurRad="63500" sx="100500" sy="100500" algn="ctr" rotWithShape="0">
              <a:srgbClr val="000000">
                <a:alpha val="49803"/>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rgbClr val="FA455B"/>
              </a:buClr>
              <a:buSzPts val="7040"/>
              <a:buFont typeface="Noto Sans Symbols"/>
              <a:buNone/>
            </a:pPr>
            <a:endParaRPr sz="6400" b="0" i="0" u="none" strike="noStrike" cap="none">
              <a:solidFill>
                <a:srgbClr val="595959"/>
              </a:solidFill>
              <a:latin typeface="Arial"/>
              <a:ea typeface="Arial"/>
              <a:cs typeface="Arial"/>
              <a:sym typeface="Arial"/>
            </a:endParaRPr>
          </a:p>
        </p:txBody>
      </p:sp>
      <p:sp>
        <p:nvSpPr>
          <p:cNvPr id="11" name="Google Shape;11;p2"/>
          <p:cNvSpPr txBox="1">
            <a:spLocks noGrp="1"/>
          </p:cNvSpPr>
          <p:nvPr>
            <p:ph type="ctrTitle"/>
          </p:nvPr>
        </p:nvSpPr>
        <p:spPr>
          <a:xfrm>
            <a:off x="2645842" y="2286000"/>
            <a:ext cx="12996316" cy="2587300"/>
          </a:xfrm>
          <a:prstGeom prst="rect">
            <a:avLst/>
          </a:prstGeom>
          <a:noFill/>
          <a:ln>
            <a:noFill/>
          </a:ln>
        </p:spPr>
        <p:txBody>
          <a:bodyPr spcFirstLastPara="1" wrap="square" lIns="182875" tIns="45700" rIns="182875" bIns="45700" anchor="b" anchorCtr="0">
            <a:noAutofit/>
          </a:bodyPr>
          <a:lstStyle>
            <a:lvl1pPr lvl="0" algn="ctr">
              <a:spcBef>
                <a:spcPts val="0"/>
              </a:spcBef>
              <a:spcAft>
                <a:spcPts val="0"/>
              </a:spcAft>
              <a:buClr>
                <a:srgbClr val="FA455B"/>
              </a:buClr>
              <a:buSzPts val="7920"/>
              <a:buFont typeface="Noto Sans Symbols"/>
              <a:buNone/>
              <a:defRPr sz="7200" b="1">
                <a:solidFill>
                  <a:schemeClr val="accent1"/>
                </a:solidFill>
                <a:latin typeface="Arial"/>
                <a:ea typeface="Arial"/>
                <a:cs typeface="Arial"/>
                <a:sym typeface="Aria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2" name="Google Shape;12;p2"/>
          <p:cNvSpPr txBox="1">
            <a:spLocks noGrp="1"/>
          </p:cNvSpPr>
          <p:nvPr>
            <p:ph type="subTitle" idx="1"/>
          </p:nvPr>
        </p:nvSpPr>
        <p:spPr>
          <a:xfrm>
            <a:off x="2645845" y="4948519"/>
            <a:ext cx="12996318" cy="1374962"/>
          </a:xfrm>
          <a:prstGeom prst="rect">
            <a:avLst/>
          </a:prstGeom>
          <a:noFill/>
          <a:ln>
            <a:noFill/>
          </a:ln>
        </p:spPr>
        <p:txBody>
          <a:bodyPr spcFirstLastPara="1" wrap="square" lIns="91425" tIns="45700" rIns="91425" bIns="45700" anchor="t" anchorCtr="0">
            <a:normAutofit/>
          </a:bodyPr>
          <a:lstStyle>
            <a:lvl1pPr lvl="0" algn="ctr">
              <a:spcBef>
                <a:spcPts val="600"/>
              </a:spcBef>
              <a:spcAft>
                <a:spcPts val="0"/>
              </a:spcAft>
              <a:buClr>
                <a:srgbClr val="FA455B"/>
              </a:buClr>
              <a:buSzPts val="3960"/>
              <a:buFont typeface="Noto Sans Symbols"/>
              <a:buNone/>
              <a:defRPr sz="3600">
                <a:solidFill>
                  <a:schemeClr val="dk1"/>
                </a:solidFill>
                <a:latin typeface="Arial"/>
                <a:ea typeface="Arial"/>
                <a:cs typeface="Arial"/>
                <a:sym typeface="Arial"/>
              </a:defRPr>
            </a:lvl1pPr>
            <a:lvl2pPr lvl="1" algn="ctr">
              <a:spcBef>
                <a:spcPts val="1200"/>
              </a:spcBef>
              <a:spcAft>
                <a:spcPts val="0"/>
              </a:spcAft>
              <a:buSzPts val="4400"/>
              <a:buNone/>
              <a:defRPr>
                <a:solidFill>
                  <a:srgbClr val="888888"/>
                </a:solidFill>
              </a:defRPr>
            </a:lvl2pPr>
            <a:lvl3pPr lvl="2" algn="ctr">
              <a:spcBef>
                <a:spcPts val="1200"/>
              </a:spcBef>
              <a:spcAft>
                <a:spcPts val="0"/>
              </a:spcAft>
              <a:buSzPts val="4000"/>
              <a:buNone/>
              <a:defRPr>
                <a:solidFill>
                  <a:srgbClr val="888888"/>
                </a:solidFill>
              </a:defRPr>
            </a:lvl3pPr>
            <a:lvl4pPr lvl="3" algn="ctr">
              <a:spcBef>
                <a:spcPts val="1200"/>
              </a:spcBef>
              <a:spcAft>
                <a:spcPts val="0"/>
              </a:spcAft>
              <a:buSzPts val="1800"/>
              <a:buNone/>
              <a:defRPr>
                <a:solidFill>
                  <a:srgbClr val="888888"/>
                </a:solidFill>
              </a:defRPr>
            </a:lvl4pPr>
            <a:lvl5pPr lvl="4" algn="ctr">
              <a:spcBef>
                <a:spcPts val="1200"/>
              </a:spcBef>
              <a:spcAft>
                <a:spcPts val="0"/>
              </a:spcAft>
              <a:buSzPts val="1800"/>
              <a:buNone/>
              <a:defRPr>
                <a:solidFill>
                  <a:srgbClr val="888888"/>
                </a:solidFill>
              </a:defRPr>
            </a:lvl5pPr>
            <a:lvl6pPr lvl="5" algn="ctr">
              <a:spcBef>
                <a:spcPts val="720"/>
              </a:spcBef>
              <a:spcAft>
                <a:spcPts val="0"/>
              </a:spcAft>
              <a:buSzPts val="3960"/>
              <a:buNone/>
              <a:defRPr>
                <a:solidFill>
                  <a:srgbClr val="888888"/>
                </a:solidFill>
              </a:defRPr>
            </a:lvl6pPr>
            <a:lvl7pPr lvl="6" algn="ctr">
              <a:spcBef>
                <a:spcPts val="720"/>
              </a:spcBef>
              <a:spcAft>
                <a:spcPts val="0"/>
              </a:spcAft>
              <a:buSzPts val="3960"/>
              <a:buNone/>
              <a:defRPr>
                <a:solidFill>
                  <a:srgbClr val="888888"/>
                </a:solidFill>
              </a:defRPr>
            </a:lvl7pPr>
            <a:lvl8pPr lvl="7" algn="ctr">
              <a:spcBef>
                <a:spcPts val="720"/>
              </a:spcBef>
              <a:spcAft>
                <a:spcPts val="0"/>
              </a:spcAft>
              <a:buSzPts val="3960"/>
              <a:buNone/>
              <a:defRPr>
                <a:solidFill>
                  <a:srgbClr val="888888"/>
                </a:solidFill>
              </a:defRPr>
            </a:lvl8pPr>
            <a:lvl9pPr lvl="8" algn="ctr">
              <a:spcBef>
                <a:spcPts val="720"/>
              </a:spcBef>
              <a:spcAft>
                <a:spcPts val="0"/>
              </a:spcAft>
              <a:buSzPts val="3960"/>
              <a:buNone/>
              <a:defRPr>
                <a:solidFill>
                  <a:srgbClr val="888888"/>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6"/>
          <p:cNvSpPr/>
          <p:nvPr/>
        </p:nvSpPr>
        <p:spPr>
          <a:xfrm>
            <a:off x="2657477" y="1943101"/>
            <a:ext cx="12973200" cy="4730700"/>
          </a:xfrm>
          <a:prstGeom prst="rect">
            <a:avLst/>
          </a:prstGeom>
          <a:noFill/>
          <a:ln w="12700" cap="flat" cmpd="sng">
            <a:solidFill>
              <a:schemeClr val="lt1"/>
            </a:solidFill>
            <a:prstDash val="solid"/>
            <a:round/>
            <a:headEnd type="none" w="sm" len="sm"/>
            <a:tailEnd type="none" w="sm" len="sm"/>
          </a:ln>
          <a:effectLst>
            <a:outerShdw blurRad="63500" sx="100500" sy="100500" algn="ctr" rotWithShape="0">
              <a:srgbClr val="000000">
                <a:alpha val="49800"/>
              </a:srgbClr>
            </a:outerShdw>
          </a:effectLst>
        </p:spPr>
        <p:txBody>
          <a:bodyPr spcFirstLastPara="1" wrap="square" lIns="91425" tIns="45700" rIns="91425" bIns="45700" anchor="t" anchorCtr="0">
            <a:noAutofit/>
          </a:bodyPr>
          <a:lstStyle/>
          <a:p>
            <a:pPr marL="0" marR="0" lvl="0" indent="0" algn="l" rtl="0">
              <a:spcBef>
                <a:spcPts val="0"/>
              </a:spcBef>
              <a:spcAft>
                <a:spcPts val="0"/>
              </a:spcAft>
              <a:buClr>
                <a:srgbClr val="FA455B"/>
              </a:buClr>
              <a:buSzPts val="7040"/>
              <a:buFont typeface="Noto Sans Symbols"/>
              <a:buNone/>
            </a:pPr>
            <a:endParaRPr sz="6400" b="0" i="0" u="none" strike="noStrike" cap="none">
              <a:solidFill>
                <a:srgbClr val="595959"/>
              </a:solidFill>
              <a:latin typeface="Arial"/>
              <a:ea typeface="Arial"/>
              <a:cs typeface="Arial"/>
              <a:sym typeface="Arial"/>
            </a:endParaRPr>
          </a:p>
        </p:txBody>
      </p:sp>
      <p:sp>
        <p:nvSpPr>
          <p:cNvPr id="26" name="Google Shape;26;p6"/>
          <p:cNvSpPr txBox="1">
            <a:spLocks noGrp="1"/>
          </p:cNvSpPr>
          <p:nvPr>
            <p:ph type="ctrTitle"/>
          </p:nvPr>
        </p:nvSpPr>
        <p:spPr>
          <a:xfrm>
            <a:off x="2645842" y="2286000"/>
            <a:ext cx="12996300" cy="2587200"/>
          </a:xfrm>
          <a:prstGeom prst="rect">
            <a:avLst/>
          </a:prstGeom>
          <a:noFill/>
          <a:ln>
            <a:noFill/>
          </a:ln>
        </p:spPr>
        <p:txBody>
          <a:bodyPr spcFirstLastPara="1" wrap="square" lIns="182875" tIns="45700" rIns="182875" bIns="45700" anchor="b" anchorCtr="0">
            <a:noAutofit/>
          </a:bodyPr>
          <a:lstStyle>
            <a:lvl1pPr lvl="0" algn="ctr" rtl="0">
              <a:spcBef>
                <a:spcPts val="0"/>
              </a:spcBef>
              <a:spcAft>
                <a:spcPts val="0"/>
              </a:spcAft>
              <a:buClr>
                <a:srgbClr val="FA455B"/>
              </a:buClr>
              <a:buSzPts val="7920"/>
              <a:buFont typeface="Noto Sans Symbols"/>
              <a:buNone/>
              <a:defRPr sz="7200" b="1">
                <a:solidFill>
                  <a:schemeClr val="accent1"/>
                </a:solidFill>
                <a:latin typeface="Arial"/>
                <a:ea typeface="Arial"/>
                <a:cs typeface="Arial"/>
                <a:sym typeface="Aria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 name="Google Shape;27;p6"/>
          <p:cNvSpPr txBox="1">
            <a:spLocks noGrp="1"/>
          </p:cNvSpPr>
          <p:nvPr>
            <p:ph type="subTitle" idx="1"/>
          </p:nvPr>
        </p:nvSpPr>
        <p:spPr>
          <a:xfrm>
            <a:off x="2645845" y="4948519"/>
            <a:ext cx="12996300" cy="1374900"/>
          </a:xfrm>
          <a:prstGeom prst="rect">
            <a:avLst/>
          </a:prstGeom>
          <a:noFill/>
          <a:ln>
            <a:noFill/>
          </a:ln>
        </p:spPr>
        <p:txBody>
          <a:bodyPr spcFirstLastPara="1" wrap="square" lIns="91425" tIns="45700" rIns="91425" bIns="45700" anchor="t" anchorCtr="0">
            <a:normAutofit/>
          </a:bodyPr>
          <a:lstStyle>
            <a:lvl1pPr lvl="0" algn="ctr" rtl="0">
              <a:spcBef>
                <a:spcPts val="600"/>
              </a:spcBef>
              <a:spcAft>
                <a:spcPts val="0"/>
              </a:spcAft>
              <a:buClr>
                <a:srgbClr val="FA455B"/>
              </a:buClr>
              <a:buSzPts val="3960"/>
              <a:buFont typeface="Noto Sans Symbols"/>
              <a:buNone/>
              <a:defRPr sz="3600">
                <a:solidFill>
                  <a:schemeClr val="dk1"/>
                </a:solidFill>
                <a:latin typeface="Arial"/>
                <a:ea typeface="Arial"/>
                <a:cs typeface="Arial"/>
                <a:sym typeface="Arial"/>
              </a:defRPr>
            </a:lvl1pPr>
            <a:lvl2pPr lvl="1" algn="ctr" rtl="0">
              <a:spcBef>
                <a:spcPts val="1200"/>
              </a:spcBef>
              <a:spcAft>
                <a:spcPts val="0"/>
              </a:spcAft>
              <a:buSzPts val="4400"/>
              <a:buNone/>
              <a:defRPr>
                <a:solidFill>
                  <a:srgbClr val="888888"/>
                </a:solidFill>
              </a:defRPr>
            </a:lvl2pPr>
            <a:lvl3pPr lvl="2" algn="ctr" rtl="0">
              <a:spcBef>
                <a:spcPts val="1200"/>
              </a:spcBef>
              <a:spcAft>
                <a:spcPts val="0"/>
              </a:spcAft>
              <a:buSzPts val="4000"/>
              <a:buNone/>
              <a:defRPr>
                <a:solidFill>
                  <a:srgbClr val="888888"/>
                </a:solidFill>
              </a:defRPr>
            </a:lvl3pPr>
            <a:lvl4pPr lvl="3" algn="ctr" rtl="0">
              <a:spcBef>
                <a:spcPts val="1200"/>
              </a:spcBef>
              <a:spcAft>
                <a:spcPts val="0"/>
              </a:spcAft>
              <a:buSzPts val="1800"/>
              <a:buNone/>
              <a:defRPr>
                <a:solidFill>
                  <a:srgbClr val="888888"/>
                </a:solidFill>
              </a:defRPr>
            </a:lvl4pPr>
            <a:lvl5pPr lvl="4" algn="ctr" rtl="0">
              <a:spcBef>
                <a:spcPts val="1200"/>
              </a:spcBef>
              <a:spcAft>
                <a:spcPts val="0"/>
              </a:spcAft>
              <a:buSzPts val="1800"/>
              <a:buNone/>
              <a:defRPr>
                <a:solidFill>
                  <a:srgbClr val="888888"/>
                </a:solidFill>
              </a:defRPr>
            </a:lvl5pPr>
            <a:lvl6pPr lvl="5" algn="ctr" rtl="0">
              <a:spcBef>
                <a:spcPts val="720"/>
              </a:spcBef>
              <a:spcAft>
                <a:spcPts val="0"/>
              </a:spcAft>
              <a:buSzPts val="3960"/>
              <a:buNone/>
              <a:defRPr>
                <a:solidFill>
                  <a:srgbClr val="888888"/>
                </a:solidFill>
              </a:defRPr>
            </a:lvl6pPr>
            <a:lvl7pPr lvl="6" algn="ctr" rtl="0">
              <a:spcBef>
                <a:spcPts val="720"/>
              </a:spcBef>
              <a:spcAft>
                <a:spcPts val="0"/>
              </a:spcAft>
              <a:buSzPts val="3960"/>
              <a:buNone/>
              <a:defRPr>
                <a:solidFill>
                  <a:srgbClr val="888888"/>
                </a:solidFill>
              </a:defRPr>
            </a:lvl7pPr>
            <a:lvl8pPr lvl="7" algn="ctr" rtl="0">
              <a:spcBef>
                <a:spcPts val="720"/>
              </a:spcBef>
              <a:spcAft>
                <a:spcPts val="0"/>
              </a:spcAft>
              <a:buSzPts val="3960"/>
              <a:buNone/>
              <a:defRPr>
                <a:solidFill>
                  <a:srgbClr val="888888"/>
                </a:solidFill>
              </a:defRPr>
            </a:lvl8pPr>
            <a:lvl9pPr lvl="8" algn="ctr" rtl="0">
              <a:spcBef>
                <a:spcPts val="720"/>
              </a:spcBef>
              <a:spcAft>
                <a:spcPts val="0"/>
              </a:spcAft>
              <a:buSzPts val="3960"/>
              <a:buNone/>
              <a:defRPr>
                <a:solidFill>
                  <a:srgbClr val="888888"/>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098550" y="161365"/>
            <a:ext cx="16084500" cy="1551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sz="56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0" name="Google Shape;30;p7"/>
          <p:cNvSpPr txBox="1">
            <a:spLocks noGrp="1"/>
          </p:cNvSpPr>
          <p:nvPr>
            <p:ph type="body" idx="1"/>
          </p:nvPr>
        </p:nvSpPr>
        <p:spPr>
          <a:xfrm>
            <a:off x="1098550" y="2050699"/>
            <a:ext cx="16084500" cy="6888000"/>
          </a:xfrm>
          <a:prstGeom prst="rect">
            <a:avLst/>
          </a:prstGeom>
          <a:noFill/>
          <a:ln>
            <a:noFill/>
          </a:ln>
        </p:spPr>
        <p:txBody>
          <a:bodyPr spcFirstLastPara="1" wrap="square" lIns="91425" tIns="45700" rIns="91425" bIns="45700" anchor="t" anchorCtr="0">
            <a:noAutofit/>
          </a:bodyPr>
          <a:lstStyle>
            <a:lvl1pPr marL="457200" lvl="0" indent="-482600" algn="l" rtl="0">
              <a:spcBef>
                <a:spcPts val="4000"/>
              </a:spcBef>
              <a:spcAft>
                <a:spcPts val="0"/>
              </a:spcAft>
              <a:buSzPts val="4000"/>
              <a:buChar char="⚫"/>
              <a:defRPr sz="4000"/>
            </a:lvl1pPr>
            <a:lvl2pPr marL="914400" lvl="1" indent="-457200" algn="l" rtl="0">
              <a:spcBef>
                <a:spcPts val="1200"/>
              </a:spcBef>
              <a:spcAft>
                <a:spcPts val="0"/>
              </a:spcAft>
              <a:buSzPts val="3600"/>
              <a:buChar char="⚫"/>
              <a:defRPr sz="3600"/>
            </a:lvl2pPr>
            <a:lvl3pPr marL="1371600" lvl="2" indent="-431800" algn="l" rtl="0">
              <a:spcBef>
                <a:spcPts val="1200"/>
              </a:spcBef>
              <a:spcAft>
                <a:spcPts val="0"/>
              </a:spcAft>
              <a:buSzPts val="3200"/>
              <a:buChar char="⚫"/>
              <a:defRPr sz="3200"/>
            </a:lvl3pPr>
            <a:lvl4pPr marL="1828800" lvl="3" indent="-406400" algn="l" rtl="0">
              <a:spcBef>
                <a:spcPts val="1200"/>
              </a:spcBef>
              <a:spcAft>
                <a:spcPts val="0"/>
              </a:spcAft>
              <a:buSzPts val="2800"/>
              <a:buChar char="⚫"/>
              <a:defRPr sz="2800"/>
            </a:lvl4pPr>
            <a:lvl5pPr marL="2286000" lvl="4" indent="-381000" algn="l" rtl="0">
              <a:spcBef>
                <a:spcPts val="1200"/>
              </a:spcBef>
              <a:spcAft>
                <a:spcPts val="0"/>
              </a:spcAft>
              <a:buSzPts val="2400"/>
              <a:buChar char="⚫"/>
              <a:defRPr sz="2400"/>
            </a:lvl5pPr>
            <a:lvl6pPr marL="2743200" lvl="5" indent="-354329" algn="l" rtl="0">
              <a:spcBef>
                <a:spcPts val="360"/>
              </a:spcBef>
              <a:spcAft>
                <a:spcPts val="0"/>
              </a:spcAft>
              <a:buSzPts val="1980"/>
              <a:buChar char="⚫"/>
              <a:defRPr/>
            </a:lvl6pPr>
            <a:lvl7pPr marL="3200400" lvl="6" indent="-354329" algn="l" rtl="0">
              <a:spcBef>
                <a:spcPts val="360"/>
              </a:spcBef>
              <a:spcAft>
                <a:spcPts val="0"/>
              </a:spcAft>
              <a:buSzPts val="1980"/>
              <a:buChar char="⚫"/>
              <a:defRPr/>
            </a:lvl7pPr>
            <a:lvl8pPr marL="3657600" lvl="7" indent="-354329" algn="l" rtl="0">
              <a:spcBef>
                <a:spcPts val="360"/>
              </a:spcBef>
              <a:spcAft>
                <a:spcPts val="0"/>
              </a:spcAft>
              <a:buSzPts val="1980"/>
              <a:buChar char="⚫"/>
              <a:defRPr/>
            </a:lvl8pPr>
            <a:lvl9pPr marL="4114800" lvl="8" indent="-354329" algn="l" rtl="0">
              <a:spcBef>
                <a:spcPts val="360"/>
              </a:spcBef>
              <a:spcAft>
                <a:spcPts val="0"/>
              </a:spcAft>
              <a:buSzPts val="198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1"/>
        <p:cNvGrpSpPr/>
        <p:nvPr/>
      </p:nvGrpSpPr>
      <p:grpSpPr>
        <a:xfrm>
          <a:off x="0" y="0"/>
          <a:ext cx="0" cy="0"/>
          <a:chOff x="0" y="0"/>
          <a:chExt cx="0" cy="0"/>
        </a:xfrm>
      </p:grpSpPr>
      <p:sp>
        <p:nvSpPr>
          <p:cNvPr id="32" name="Google Shape;32;p8"/>
          <p:cNvSpPr txBox="1">
            <a:spLocks noGrp="1"/>
          </p:cNvSpPr>
          <p:nvPr>
            <p:ph type="body" idx="1"/>
          </p:nvPr>
        </p:nvSpPr>
        <p:spPr>
          <a:xfrm>
            <a:off x="1098550" y="2085698"/>
            <a:ext cx="7680900" cy="6515100"/>
          </a:xfrm>
          <a:prstGeom prst="rect">
            <a:avLst/>
          </a:prstGeom>
          <a:noFill/>
          <a:ln>
            <a:noFill/>
          </a:ln>
        </p:spPr>
        <p:txBody>
          <a:bodyPr spcFirstLastPara="1" wrap="square" lIns="91425" tIns="45700" rIns="91425" bIns="45700" anchor="t" anchorCtr="0">
            <a:normAutofit/>
          </a:bodyPr>
          <a:lstStyle>
            <a:lvl1pPr marL="457200" lvl="0" indent="-482600" algn="l" rtl="0">
              <a:spcBef>
                <a:spcPts val="3200"/>
              </a:spcBef>
              <a:spcAft>
                <a:spcPts val="0"/>
              </a:spcAft>
              <a:buSzPts val="4000"/>
              <a:buChar char="⚫"/>
              <a:defRPr sz="4000"/>
            </a:lvl1pPr>
            <a:lvl2pPr marL="914400" lvl="1" indent="-457200" algn="l" rtl="0">
              <a:spcBef>
                <a:spcPts val="1200"/>
              </a:spcBef>
              <a:spcAft>
                <a:spcPts val="0"/>
              </a:spcAft>
              <a:buSzPts val="3600"/>
              <a:buChar char="⚫"/>
              <a:defRPr sz="3600"/>
            </a:lvl2pPr>
            <a:lvl3pPr marL="1371600" lvl="2" indent="-431800" algn="l" rtl="0">
              <a:spcBef>
                <a:spcPts val="1200"/>
              </a:spcBef>
              <a:spcAft>
                <a:spcPts val="0"/>
              </a:spcAft>
              <a:buSzPts val="3200"/>
              <a:buChar char="⚫"/>
              <a:defRPr sz="3200"/>
            </a:lvl3pPr>
            <a:lvl4pPr marL="1828800" lvl="3" indent="-406400" algn="l" rtl="0">
              <a:spcBef>
                <a:spcPts val="1200"/>
              </a:spcBef>
              <a:spcAft>
                <a:spcPts val="0"/>
              </a:spcAft>
              <a:buSzPts val="2800"/>
              <a:buChar char="⚫"/>
              <a:defRPr sz="2800"/>
            </a:lvl4pPr>
            <a:lvl5pPr marL="2286000" lvl="4" indent="-381000" algn="l" rtl="0">
              <a:spcBef>
                <a:spcPts val="1200"/>
              </a:spcBef>
              <a:spcAft>
                <a:spcPts val="0"/>
              </a:spcAft>
              <a:buSzPts val="2400"/>
              <a:buChar char="⚫"/>
              <a:defRPr sz="2400"/>
            </a:lvl5pPr>
            <a:lvl6pPr marL="2743200" lvl="5" indent="-480060" algn="l" rtl="0">
              <a:spcBef>
                <a:spcPts val="720"/>
              </a:spcBef>
              <a:spcAft>
                <a:spcPts val="0"/>
              </a:spcAft>
              <a:buSzPts val="3960"/>
              <a:buChar char="⚫"/>
              <a:defRPr sz="3600"/>
            </a:lvl6pPr>
            <a:lvl7pPr marL="3200400" lvl="6" indent="-480060" algn="l" rtl="0">
              <a:spcBef>
                <a:spcPts val="720"/>
              </a:spcBef>
              <a:spcAft>
                <a:spcPts val="0"/>
              </a:spcAft>
              <a:buSzPts val="3960"/>
              <a:buChar char="⚫"/>
              <a:defRPr sz="3600"/>
            </a:lvl7pPr>
            <a:lvl8pPr marL="3657600" lvl="7" indent="-480060" algn="l" rtl="0">
              <a:spcBef>
                <a:spcPts val="720"/>
              </a:spcBef>
              <a:spcAft>
                <a:spcPts val="0"/>
              </a:spcAft>
              <a:buSzPts val="3960"/>
              <a:buChar char="⚫"/>
              <a:defRPr sz="3600"/>
            </a:lvl8pPr>
            <a:lvl9pPr marL="4114800" lvl="8" indent="-480059" algn="l" rtl="0">
              <a:spcBef>
                <a:spcPts val="720"/>
              </a:spcBef>
              <a:spcAft>
                <a:spcPts val="0"/>
              </a:spcAft>
              <a:buSzPts val="3960"/>
              <a:buChar char="⚫"/>
              <a:defRPr sz="3600"/>
            </a:lvl9pPr>
          </a:lstStyle>
          <a:p>
            <a:endParaRPr/>
          </a:p>
        </p:txBody>
      </p:sp>
      <p:sp>
        <p:nvSpPr>
          <p:cNvPr id="33" name="Google Shape;33;p8"/>
          <p:cNvSpPr txBox="1">
            <a:spLocks noGrp="1"/>
          </p:cNvSpPr>
          <p:nvPr>
            <p:ph type="body" idx="2"/>
          </p:nvPr>
        </p:nvSpPr>
        <p:spPr>
          <a:xfrm>
            <a:off x="9502142" y="2085698"/>
            <a:ext cx="7680900" cy="6515100"/>
          </a:xfrm>
          <a:prstGeom prst="rect">
            <a:avLst/>
          </a:prstGeom>
          <a:noFill/>
          <a:ln>
            <a:noFill/>
          </a:ln>
        </p:spPr>
        <p:txBody>
          <a:bodyPr spcFirstLastPara="1" wrap="square" lIns="91425" tIns="45700" rIns="91425" bIns="45700" anchor="t" anchorCtr="0">
            <a:normAutofit/>
          </a:bodyPr>
          <a:lstStyle>
            <a:lvl1pPr marL="457200" lvl="0" indent="-482600" algn="l" rtl="0">
              <a:spcBef>
                <a:spcPts val="3200"/>
              </a:spcBef>
              <a:spcAft>
                <a:spcPts val="0"/>
              </a:spcAft>
              <a:buSzPts val="4000"/>
              <a:buChar char="⚫"/>
              <a:defRPr sz="4000"/>
            </a:lvl1pPr>
            <a:lvl2pPr marL="914400" lvl="1" indent="-457200" algn="l" rtl="0">
              <a:spcBef>
                <a:spcPts val="1200"/>
              </a:spcBef>
              <a:spcAft>
                <a:spcPts val="0"/>
              </a:spcAft>
              <a:buSzPts val="3600"/>
              <a:buChar char="⚫"/>
              <a:defRPr sz="3600"/>
            </a:lvl2pPr>
            <a:lvl3pPr marL="1371600" lvl="2" indent="-431800" algn="l" rtl="0">
              <a:spcBef>
                <a:spcPts val="1200"/>
              </a:spcBef>
              <a:spcAft>
                <a:spcPts val="0"/>
              </a:spcAft>
              <a:buSzPts val="3200"/>
              <a:buChar char="⚫"/>
              <a:defRPr sz="3200"/>
            </a:lvl3pPr>
            <a:lvl4pPr marL="1828800" lvl="3" indent="-406400" algn="l" rtl="0">
              <a:spcBef>
                <a:spcPts val="1200"/>
              </a:spcBef>
              <a:spcAft>
                <a:spcPts val="0"/>
              </a:spcAft>
              <a:buSzPts val="2800"/>
              <a:buChar char="⚫"/>
              <a:defRPr sz="2800"/>
            </a:lvl4pPr>
            <a:lvl5pPr marL="2286000" lvl="4" indent="-381000" algn="l" rtl="0">
              <a:spcBef>
                <a:spcPts val="1200"/>
              </a:spcBef>
              <a:spcAft>
                <a:spcPts val="0"/>
              </a:spcAft>
              <a:buSzPts val="2400"/>
              <a:buChar char="⚫"/>
              <a:defRPr sz="2400"/>
            </a:lvl5pPr>
            <a:lvl6pPr marL="2743200" lvl="5" indent="-480060" algn="l" rtl="0">
              <a:spcBef>
                <a:spcPts val="720"/>
              </a:spcBef>
              <a:spcAft>
                <a:spcPts val="0"/>
              </a:spcAft>
              <a:buSzPts val="3960"/>
              <a:buChar char="⚫"/>
              <a:defRPr sz="3600"/>
            </a:lvl6pPr>
            <a:lvl7pPr marL="3200400" lvl="6" indent="-480060" algn="l" rtl="0">
              <a:spcBef>
                <a:spcPts val="720"/>
              </a:spcBef>
              <a:spcAft>
                <a:spcPts val="0"/>
              </a:spcAft>
              <a:buSzPts val="3960"/>
              <a:buChar char="⚫"/>
              <a:defRPr sz="3600"/>
            </a:lvl7pPr>
            <a:lvl8pPr marL="3657600" lvl="7" indent="-480060" algn="l" rtl="0">
              <a:spcBef>
                <a:spcPts val="720"/>
              </a:spcBef>
              <a:spcAft>
                <a:spcPts val="0"/>
              </a:spcAft>
              <a:buSzPts val="3960"/>
              <a:buChar char="⚫"/>
              <a:defRPr sz="3600"/>
            </a:lvl8pPr>
            <a:lvl9pPr marL="4114800" lvl="8" indent="-480059" algn="l" rtl="0">
              <a:spcBef>
                <a:spcPts val="720"/>
              </a:spcBef>
              <a:spcAft>
                <a:spcPts val="0"/>
              </a:spcAft>
              <a:buSzPts val="3960"/>
              <a:buChar char="⚫"/>
              <a:defRPr sz="3600"/>
            </a:lvl9pPr>
          </a:lstStyle>
          <a:p>
            <a:endParaRPr/>
          </a:p>
        </p:txBody>
      </p:sp>
      <p:sp>
        <p:nvSpPr>
          <p:cNvPr id="34" name="Google Shape;34;p8"/>
          <p:cNvSpPr txBox="1">
            <a:spLocks noGrp="1"/>
          </p:cNvSpPr>
          <p:nvPr>
            <p:ph type="title"/>
          </p:nvPr>
        </p:nvSpPr>
        <p:spPr>
          <a:xfrm>
            <a:off x="1098550" y="161365"/>
            <a:ext cx="16084500" cy="1551300"/>
          </a:xfrm>
          <a:prstGeom prst="rect">
            <a:avLst/>
          </a:prstGeom>
          <a:noFill/>
          <a:ln>
            <a:noFill/>
          </a:ln>
        </p:spPr>
        <p:txBody>
          <a:bodyPr spcFirstLastPara="1" wrap="square" lIns="91425" tIns="45700" rIns="91425" bIns="45700" anchor="b" anchorCtr="0">
            <a:noAutofit/>
          </a:bodyPr>
          <a:lstStyle>
            <a:lvl1pPr lvl="0" algn="ctr" rtl="0">
              <a:spcBef>
                <a:spcPts val="0"/>
              </a:spcBef>
              <a:spcAft>
                <a:spcPts val="0"/>
              </a:spcAft>
              <a:buSzPts val="1400"/>
              <a:buNone/>
              <a:defRPr sz="5600" b="1"/>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jp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98551" y="161926"/>
            <a:ext cx="16084550" cy="2003424"/>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5600" b="1" i="0" u="none" strike="noStrike" cap="none">
                <a:solidFill>
                  <a:schemeClr val="accent1"/>
                </a:solidFill>
                <a:latin typeface="Arial"/>
                <a:ea typeface="Arial"/>
                <a:cs typeface="Arial"/>
                <a:sym typeface="Arial"/>
              </a:defRPr>
            </a:lvl1pPr>
            <a:lvl2pPr marR="0" lvl="1" algn="ctr" rtl="0">
              <a:spcBef>
                <a:spcPts val="0"/>
              </a:spcBef>
              <a:spcAft>
                <a:spcPts val="0"/>
              </a:spcAft>
              <a:buSzPts val="1400"/>
              <a:buNone/>
              <a:defRPr sz="5600" b="1" i="0" u="none" strike="noStrike" cap="none">
                <a:solidFill>
                  <a:schemeClr val="accent1"/>
                </a:solidFill>
                <a:latin typeface="Arial"/>
                <a:ea typeface="Arial"/>
                <a:cs typeface="Arial"/>
                <a:sym typeface="Arial"/>
              </a:defRPr>
            </a:lvl2pPr>
            <a:lvl3pPr marR="0" lvl="2" algn="ctr" rtl="0">
              <a:spcBef>
                <a:spcPts val="0"/>
              </a:spcBef>
              <a:spcAft>
                <a:spcPts val="0"/>
              </a:spcAft>
              <a:buSzPts val="1400"/>
              <a:buNone/>
              <a:defRPr sz="5600" b="1" i="0" u="none" strike="noStrike" cap="none">
                <a:solidFill>
                  <a:schemeClr val="accent1"/>
                </a:solidFill>
                <a:latin typeface="Arial"/>
                <a:ea typeface="Arial"/>
                <a:cs typeface="Arial"/>
                <a:sym typeface="Arial"/>
              </a:defRPr>
            </a:lvl3pPr>
            <a:lvl4pPr marR="0" lvl="3" algn="ctr" rtl="0">
              <a:spcBef>
                <a:spcPts val="0"/>
              </a:spcBef>
              <a:spcAft>
                <a:spcPts val="0"/>
              </a:spcAft>
              <a:buSzPts val="1400"/>
              <a:buNone/>
              <a:defRPr sz="5600" b="1" i="0" u="none" strike="noStrike" cap="none">
                <a:solidFill>
                  <a:schemeClr val="accent1"/>
                </a:solidFill>
                <a:latin typeface="Arial"/>
                <a:ea typeface="Arial"/>
                <a:cs typeface="Arial"/>
                <a:sym typeface="Arial"/>
              </a:defRPr>
            </a:lvl4pPr>
            <a:lvl5pPr marR="0" lvl="4" algn="ctr" rtl="0">
              <a:spcBef>
                <a:spcPts val="0"/>
              </a:spcBef>
              <a:spcAft>
                <a:spcPts val="0"/>
              </a:spcAft>
              <a:buSzPts val="1400"/>
              <a:buNone/>
              <a:defRPr sz="5600" b="1" i="0" u="none" strike="noStrike" cap="none">
                <a:solidFill>
                  <a:schemeClr val="accent1"/>
                </a:solidFill>
                <a:latin typeface="Arial"/>
                <a:ea typeface="Arial"/>
                <a:cs typeface="Arial"/>
                <a:sym typeface="Arial"/>
              </a:defRPr>
            </a:lvl5pPr>
            <a:lvl6pPr marR="0" lvl="5" algn="ctr" rtl="0">
              <a:spcBef>
                <a:spcPts val="0"/>
              </a:spcBef>
              <a:spcAft>
                <a:spcPts val="0"/>
              </a:spcAft>
              <a:buSzPts val="1400"/>
              <a:buNone/>
              <a:defRPr sz="5600" b="1" i="0" u="none" strike="noStrike" cap="none">
                <a:solidFill>
                  <a:schemeClr val="accent1"/>
                </a:solidFill>
                <a:latin typeface="Arial"/>
                <a:ea typeface="Arial"/>
                <a:cs typeface="Arial"/>
                <a:sym typeface="Arial"/>
              </a:defRPr>
            </a:lvl6pPr>
            <a:lvl7pPr marR="0" lvl="6" algn="ctr" rtl="0">
              <a:spcBef>
                <a:spcPts val="0"/>
              </a:spcBef>
              <a:spcAft>
                <a:spcPts val="0"/>
              </a:spcAft>
              <a:buSzPts val="1400"/>
              <a:buNone/>
              <a:defRPr sz="5600" b="1" i="0" u="none" strike="noStrike" cap="none">
                <a:solidFill>
                  <a:schemeClr val="accent1"/>
                </a:solidFill>
                <a:latin typeface="Arial"/>
                <a:ea typeface="Arial"/>
                <a:cs typeface="Arial"/>
                <a:sym typeface="Arial"/>
              </a:defRPr>
            </a:lvl7pPr>
            <a:lvl8pPr marR="0" lvl="7" algn="ctr" rtl="0">
              <a:spcBef>
                <a:spcPts val="0"/>
              </a:spcBef>
              <a:spcAft>
                <a:spcPts val="0"/>
              </a:spcAft>
              <a:buSzPts val="1400"/>
              <a:buNone/>
              <a:defRPr sz="5600" b="1" i="0" u="none" strike="noStrike" cap="none">
                <a:solidFill>
                  <a:schemeClr val="accent1"/>
                </a:solidFill>
                <a:latin typeface="Arial"/>
                <a:ea typeface="Arial"/>
                <a:cs typeface="Arial"/>
                <a:sym typeface="Arial"/>
              </a:defRPr>
            </a:lvl8pPr>
            <a:lvl9pPr marR="0" lvl="8" algn="ctr" rtl="0">
              <a:spcBef>
                <a:spcPts val="0"/>
              </a:spcBef>
              <a:spcAft>
                <a:spcPts val="0"/>
              </a:spcAft>
              <a:buSzPts val="1400"/>
              <a:buNone/>
              <a:defRPr sz="5600" b="1" i="0" u="none" strike="noStrike" cap="none">
                <a:solidFill>
                  <a:schemeClr val="accent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1098551" y="2400300"/>
            <a:ext cx="16084550" cy="6515100"/>
          </a:xfrm>
          <a:prstGeom prst="rect">
            <a:avLst/>
          </a:prstGeom>
          <a:noFill/>
          <a:ln>
            <a:noFill/>
          </a:ln>
        </p:spPr>
        <p:txBody>
          <a:bodyPr spcFirstLastPara="1" wrap="square" lIns="91425" tIns="45700" rIns="91425" bIns="45700" anchor="t" anchorCtr="0">
            <a:noAutofit/>
          </a:bodyPr>
          <a:lstStyle>
            <a:lvl1pPr marL="457200" marR="0" lvl="0" indent="-533400" algn="l" rtl="0">
              <a:spcBef>
                <a:spcPts val="4000"/>
              </a:spcBef>
              <a:spcAft>
                <a:spcPts val="0"/>
              </a:spcAft>
              <a:buClr>
                <a:schemeClr val="accent2"/>
              </a:buClr>
              <a:buSzPts val="4800"/>
              <a:buFont typeface="Noto Sans Symbols"/>
              <a:buChar char="⚫"/>
              <a:defRPr sz="4800" b="0" i="0" u="none" strike="noStrike" cap="none">
                <a:solidFill>
                  <a:schemeClr val="dk1"/>
                </a:solidFill>
                <a:latin typeface="Arial"/>
                <a:ea typeface="Arial"/>
                <a:cs typeface="Arial"/>
                <a:sym typeface="Arial"/>
              </a:defRPr>
            </a:lvl1pPr>
            <a:lvl2pPr marL="914400" marR="0" lvl="1" indent="-508000" algn="l" rtl="0">
              <a:spcBef>
                <a:spcPts val="1200"/>
              </a:spcBef>
              <a:spcAft>
                <a:spcPts val="0"/>
              </a:spcAft>
              <a:buClr>
                <a:srgbClr val="808080"/>
              </a:buClr>
              <a:buSzPts val="4400"/>
              <a:buFont typeface="Noto Sans Symbols"/>
              <a:buChar char="⚫"/>
              <a:defRPr sz="4400" b="0" i="0" u="none" strike="noStrike" cap="none">
                <a:solidFill>
                  <a:schemeClr val="dk1"/>
                </a:solidFill>
                <a:latin typeface="Arial"/>
                <a:ea typeface="Arial"/>
                <a:cs typeface="Arial"/>
                <a:sym typeface="Arial"/>
              </a:defRPr>
            </a:lvl2pPr>
            <a:lvl3pPr marL="1371600" marR="0" lvl="2" indent="-482600" algn="l" rtl="0">
              <a:spcBef>
                <a:spcPts val="1200"/>
              </a:spcBef>
              <a:spcAft>
                <a:spcPts val="0"/>
              </a:spcAft>
              <a:buClr>
                <a:srgbClr val="969696"/>
              </a:buClr>
              <a:buSzPts val="4000"/>
              <a:buFont typeface="Noto Sans Symbols"/>
              <a:buChar char="⚫"/>
              <a:defRPr sz="4000" b="0" i="0" u="none" strike="noStrike" cap="none">
                <a:solidFill>
                  <a:schemeClr val="dk1"/>
                </a:solidFill>
                <a:latin typeface="Arial"/>
                <a:ea typeface="Arial"/>
                <a:cs typeface="Arial"/>
                <a:sym typeface="Arial"/>
              </a:defRPr>
            </a:lvl3pPr>
            <a:lvl4pPr marL="1828800" marR="0" lvl="3" indent="-342900" algn="l" rtl="0">
              <a:spcBef>
                <a:spcPts val="1200"/>
              </a:spcBef>
              <a:spcAft>
                <a:spcPts val="0"/>
              </a:spcAft>
              <a:buClr>
                <a:srgbClr val="F8BC65"/>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1200"/>
              </a:spcBef>
              <a:spcAft>
                <a:spcPts val="0"/>
              </a:spcAft>
              <a:buClr>
                <a:srgbClr val="FBD299"/>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480060" algn="l" rtl="0">
              <a:spcBef>
                <a:spcPts val="720"/>
              </a:spcBef>
              <a:spcAft>
                <a:spcPts val="0"/>
              </a:spcAft>
              <a:buClr>
                <a:schemeClr val="accent2"/>
              </a:buClr>
              <a:buSzPts val="3960"/>
              <a:buFont typeface="Noto Sans Symbols"/>
              <a:buChar char="⚫"/>
              <a:defRPr sz="3600" b="0" i="0" u="none" strike="noStrike" cap="none">
                <a:solidFill>
                  <a:srgbClr val="595959"/>
                </a:solidFill>
                <a:latin typeface="Arial"/>
                <a:ea typeface="Arial"/>
                <a:cs typeface="Arial"/>
                <a:sym typeface="Arial"/>
              </a:defRPr>
            </a:lvl6pPr>
            <a:lvl7pPr marL="3200400" marR="0" lvl="6" indent="-480060" algn="l" rtl="0">
              <a:spcBef>
                <a:spcPts val="720"/>
              </a:spcBef>
              <a:spcAft>
                <a:spcPts val="0"/>
              </a:spcAft>
              <a:buClr>
                <a:srgbClr val="FA455B"/>
              </a:buClr>
              <a:buSzPts val="3960"/>
              <a:buFont typeface="Noto Sans Symbols"/>
              <a:buChar char="⚫"/>
              <a:defRPr sz="3600" b="0" i="0" u="none" strike="noStrike" cap="none">
                <a:solidFill>
                  <a:srgbClr val="595959"/>
                </a:solidFill>
                <a:latin typeface="Arial"/>
                <a:ea typeface="Arial"/>
                <a:cs typeface="Arial"/>
                <a:sym typeface="Arial"/>
              </a:defRPr>
            </a:lvl7pPr>
            <a:lvl8pPr marL="3657600" marR="0" lvl="7" indent="-480060" algn="l" rtl="0">
              <a:spcBef>
                <a:spcPts val="720"/>
              </a:spcBef>
              <a:spcAft>
                <a:spcPts val="0"/>
              </a:spcAft>
              <a:buClr>
                <a:schemeClr val="accent2"/>
              </a:buClr>
              <a:buSzPts val="3960"/>
              <a:buFont typeface="Noto Sans Symbols"/>
              <a:buChar char="⚫"/>
              <a:defRPr sz="3600" b="0" i="0" u="none" strike="noStrike" cap="none">
                <a:solidFill>
                  <a:srgbClr val="595959"/>
                </a:solidFill>
                <a:latin typeface="Arial"/>
                <a:ea typeface="Arial"/>
                <a:cs typeface="Arial"/>
                <a:sym typeface="Arial"/>
              </a:defRPr>
            </a:lvl8pPr>
            <a:lvl9pPr marL="4114800" marR="0" lvl="8" indent="-480059" algn="l" rtl="0">
              <a:spcBef>
                <a:spcPts val="720"/>
              </a:spcBef>
              <a:spcAft>
                <a:spcPts val="0"/>
              </a:spcAft>
              <a:buClr>
                <a:srgbClr val="FA455B"/>
              </a:buClr>
              <a:buSzPts val="3960"/>
              <a:buFont typeface="Noto Sans Symbols"/>
              <a:buChar char="⚫"/>
              <a:defRPr sz="3600" b="0" i="0" u="none" strike="noStrike" cap="none">
                <a:solidFill>
                  <a:srgbClr val="595959"/>
                </a:solidFill>
                <a:latin typeface="Arial"/>
                <a:ea typeface="Arial"/>
                <a:cs typeface="Arial"/>
                <a:sym typeface="Arial"/>
              </a:defRPr>
            </a:lvl9pPr>
          </a:lstStyle>
          <a:p>
            <a:endParaRPr/>
          </a:p>
        </p:txBody>
      </p:sp>
      <p:pic>
        <p:nvPicPr>
          <p:cNvPr id="8" name="Google Shape;8;p1" descr="ILTECH_wht_horiz.png"/>
          <p:cNvPicPr preferRelativeResize="0"/>
          <p:nvPr/>
        </p:nvPicPr>
        <p:blipFill rotWithShape="1">
          <a:blip r:embed="rId4">
            <a:alphaModFix/>
          </a:blip>
          <a:srcRect/>
          <a:stretch/>
        </p:blipFill>
        <p:spPr>
          <a:xfrm>
            <a:off x="14189076" y="9185276"/>
            <a:ext cx="3556000" cy="558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5">
            <a:alphaModFix/>
          </a:blip>
          <a:stretch>
            <a:fillRect/>
          </a:stretch>
        </a:blip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098551" y="161926"/>
            <a:ext cx="16084500" cy="2003400"/>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SzPts val="1400"/>
              <a:buNone/>
              <a:defRPr sz="5600" b="1" i="0" u="none" strike="noStrike" cap="none">
                <a:solidFill>
                  <a:schemeClr val="accent1"/>
                </a:solidFill>
                <a:latin typeface="Arial"/>
                <a:ea typeface="Arial"/>
                <a:cs typeface="Arial"/>
                <a:sym typeface="Arial"/>
              </a:defRPr>
            </a:lvl1pPr>
            <a:lvl2pPr marR="0" lvl="1" algn="ctr" rtl="0">
              <a:spcBef>
                <a:spcPts val="0"/>
              </a:spcBef>
              <a:spcAft>
                <a:spcPts val="0"/>
              </a:spcAft>
              <a:buSzPts val="1400"/>
              <a:buNone/>
              <a:defRPr sz="5600" b="1" i="0" u="none" strike="noStrike" cap="none">
                <a:solidFill>
                  <a:schemeClr val="accent1"/>
                </a:solidFill>
                <a:latin typeface="Arial"/>
                <a:ea typeface="Arial"/>
                <a:cs typeface="Arial"/>
                <a:sym typeface="Arial"/>
              </a:defRPr>
            </a:lvl2pPr>
            <a:lvl3pPr marR="0" lvl="2" algn="ctr" rtl="0">
              <a:spcBef>
                <a:spcPts val="0"/>
              </a:spcBef>
              <a:spcAft>
                <a:spcPts val="0"/>
              </a:spcAft>
              <a:buSzPts val="1400"/>
              <a:buNone/>
              <a:defRPr sz="5600" b="1" i="0" u="none" strike="noStrike" cap="none">
                <a:solidFill>
                  <a:schemeClr val="accent1"/>
                </a:solidFill>
                <a:latin typeface="Arial"/>
                <a:ea typeface="Arial"/>
                <a:cs typeface="Arial"/>
                <a:sym typeface="Arial"/>
              </a:defRPr>
            </a:lvl3pPr>
            <a:lvl4pPr marR="0" lvl="3" algn="ctr" rtl="0">
              <a:spcBef>
                <a:spcPts val="0"/>
              </a:spcBef>
              <a:spcAft>
                <a:spcPts val="0"/>
              </a:spcAft>
              <a:buSzPts val="1400"/>
              <a:buNone/>
              <a:defRPr sz="5600" b="1" i="0" u="none" strike="noStrike" cap="none">
                <a:solidFill>
                  <a:schemeClr val="accent1"/>
                </a:solidFill>
                <a:latin typeface="Arial"/>
                <a:ea typeface="Arial"/>
                <a:cs typeface="Arial"/>
                <a:sym typeface="Arial"/>
              </a:defRPr>
            </a:lvl4pPr>
            <a:lvl5pPr marR="0" lvl="4" algn="ctr" rtl="0">
              <a:spcBef>
                <a:spcPts val="0"/>
              </a:spcBef>
              <a:spcAft>
                <a:spcPts val="0"/>
              </a:spcAft>
              <a:buSzPts val="1400"/>
              <a:buNone/>
              <a:defRPr sz="5600" b="1" i="0" u="none" strike="noStrike" cap="none">
                <a:solidFill>
                  <a:schemeClr val="accent1"/>
                </a:solidFill>
                <a:latin typeface="Arial"/>
                <a:ea typeface="Arial"/>
                <a:cs typeface="Arial"/>
                <a:sym typeface="Arial"/>
              </a:defRPr>
            </a:lvl5pPr>
            <a:lvl6pPr marR="0" lvl="5" algn="ctr" rtl="0">
              <a:spcBef>
                <a:spcPts val="0"/>
              </a:spcBef>
              <a:spcAft>
                <a:spcPts val="0"/>
              </a:spcAft>
              <a:buSzPts val="1400"/>
              <a:buNone/>
              <a:defRPr sz="5600" b="1" i="0" u="none" strike="noStrike" cap="none">
                <a:solidFill>
                  <a:schemeClr val="accent1"/>
                </a:solidFill>
                <a:latin typeface="Arial"/>
                <a:ea typeface="Arial"/>
                <a:cs typeface="Arial"/>
                <a:sym typeface="Arial"/>
              </a:defRPr>
            </a:lvl6pPr>
            <a:lvl7pPr marR="0" lvl="6" algn="ctr" rtl="0">
              <a:spcBef>
                <a:spcPts val="0"/>
              </a:spcBef>
              <a:spcAft>
                <a:spcPts val="0"/>
              </a:spcAft>
              <a:buSzPts val="1400"/>
              <a:buNone/>
              <a:defRPr sz="5600" b="1" i="0" u="none" strike="noStrike" cap="none">
                <a:solidFill>
                  <a:schemeClr val="accent1"/>
                </a:solidFill>
                <a:latin typeface="Arial"/>
                <a:ea typeface="Arial"/>
                <a:cs typeface="Arial"/>
                <a:sym typeface="Arial"/>
              </a:defRPr>
            </a:lvl7pPr>
            <a:lvl8pPr marR="0" lvl="7" algn="ctr" rtl="0">
              <a:spcBef>
                <a:spcPts val="0"/>
              </a:spcBef>
              <a:spcAft>
                <a:spcPts val="0"/>
              </a:spcAft>
              <a:buSzPts val="1400"/>
              <a:buNone/>
              <a:defRPr sz="5600" b="1" i="0" u="none" strike="noStrike" cap="none">
                <a:solidFill>
                  <a:schemeClr val="accent1"/>
                </a:solidFill>
                <a:latin typeface="Arial"/>
                <a:ea typeface="Arial"/>
                <a:cs typeface="Arial"/>
                <a:sym typeface="Arial"/>
              </a:defRPr>
            </a:lvl8pPr>
            <a:lvl9pPr marR="0" lvl="8" algn="ctr" rtl="0">
              <a:spcBef>
                <a:spcPts val="0"/>
              </a:spcBef>
              <a:spcAft>
                <a:spcPts val="0"/>
              </a:spcAft>
              <a:buSzPts val="1400"/>
              <a:buNone/>
              <a:defRPr sz="5600" b="1" i="0" u="none" strike="noStrike" cap="none">
                <a:solidFill>
                  <a:schemeClr val="accent1"/>
                </a:solidFill>
                <a:latin typeface="Arial"/>
                <a:ea typeface="Arial"/>
                <a:cs typeface="Arial"/>
                <a:sym typeface="Arial"/>
              </a:defRPr>
            </a:lvl9pPr>
          </a:lstStyle>
          <a:p>
            <a:endParaRPr/>
          </a:p>
        </p:txBody>
      </p:sp>
      <p:sp>
        <p:nvSpPr>
          <p:cNvPr id="22" name="Google Shape;22;p5"/>
          <p:cNvSpPr txBox="1">
            <a:spLocks noGrp="1"/>
          </p:cNvSpPr>
          <p:nvPr>
            <p:ph type="body" idx="1"/>
          </p:nvPr>
        </p:nvSpPr>
        <p:spPr>
          <a:xfrm>
            <a:off x="1098551" y="2400300"/>
            <a:ext cx="16084500" cy="6515100"/>
          </a:xfrm>
          <a:prstGeom prst="rect">
            <a:avLst/>
          </a:prstGeom>
          <a:noFill/>
          <a:ln>
            <a:noFill/>
          </a:ln>
        </p:spPr>
        <p:txBody>
          <a:bodyPr spcFirstLastPara="1" wrap="square" lIns="91425" tIns="45700" rIns="91425" bIns="45700" anchor="t" anchorCtr="0">
            <a:noAutofit/>
          </a:bodyPr>
          <a:lstStyle>
            <a:lvl1pPr marL="457200" marR="0" lvl="0" indent="-533400" algn="l" rtl="0">
              <a:spcBef>
                <a:spcPts val="4000"/>
              </a:spcBef>
              <a:spcAft>
                <a:spcPts val="0"/>
              </a:spcAft>
              <a:buClr>
                <a:schemeClr val="accent2"/>
              </a:buClr>
              <a:buSzPts val="4800"/>
              <a:buFont typeface="Noto Sans Symbols"/>
              <a:buChar char="⚫"/>
              <a:defRPr sz="4800" b="0" i="0" u="none" strike="noStrike" cap="none">
                <a:solidFill>
                  <a:schemeClr val="dk1"/>
                </a:solidFill>
                <a:latin typeface="Arial"/>
                <a:ea typeface="Arial"/>
                <a:cs typeface="Arial"/>
                <a:sym typeface="Arial"/>
              </a:defRPr>
            </a:lvl1pPr>
            <a:lvl2pPr marL="914400" marR="0" lvl="1" indent="-508000" algn="l" rtl="0">
              <a:spcBef>
                <a:spcPts val="1200"/>
              </a:spcBef>
              <a:spcAft>
                <a:spcPts val="0"/>
              </a:spcAft>
              <a:buClr>
                <a:srgbClr val="808080"/>
              </a:buClr>
              <a:buSzPts val="4400"/>
              <a:buFont typeface="Noto Sans Symbols"/>
              <a:buChar char="⚫"/>
              <a:defRPr sz="4400" b="0" i="0" u="none" strike="noStrike" cap="none">
                <a:solidFill>
                  <a:schemeClr val="dk1"/>
                </a:solidFill>
                <a:latin typeface="Arial"/>
                <a:ea typeface="Arial"/>
                <a:cs typeface="Arial"/>
                <a:sym typeface="Arial"/>
              </a:defRPr>
            </a:lvl2pPr>
            <a:lvl3pPr marL="1371600" marR="0" lvl="2" indent="-482600" algn="l" rtl="0">
              <a:spcBef>
                <a:spcPts val="1200"/>
              </a:spcBef>
              <a:spcAft>
                <a:spcPts val="0"/>
              </a:spcAft>
              <a:buClr>
                <a:srgbClr val="969696"/>
              </a:buClr>
              <a:buSzPts val="4000"/>
              <a:buFont typeface="Noto Sans Symbols"/>
              <a:buChar char="⚫"/>
              <a:defRPr sz="4000" b="0" i="0" u="none" strike="noStrike" cap="none">
                <a:solidFill>
                  <a:schemeClr val="dk1"/>
                </a:solidFill>
                <a:latin typeface="Arial"/>
                <a:ea typeface="Arial"/>
                <a:cs typeface="Arial"/>
                <a:sym typeface="Arial"/>
              </a:defRPr>
            </a:lvl3pPr>
            <a:lvl4pPr marL="1828800" marR="0" lvl="3" indent="-342900" algn="l" rtl="0">
              <a:spcBef>
                <a:spcPts val="1200"/>
              </a:spcBef>
              <a:spcAft>
                <a:spcPts val="0"/>
              </a:spcAft>
              <a:buClr>
                <a:srgbClr val="F8BC65"/>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spcBef>
                <a:spcPts val="1200"/>
              </a:spcBef>
              <a:spcAft>
                <a:spcPts val="0"/>
              </a:spcAft>
              <a:buClr>
                <a:srgbClr val="FBD299"/>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480060" algn="l" rtl="0">
              <a:spcBef>
                <a:spcPts val="720"/>
              </a:spcBef>
              <a:spcAft>
                <a:spcPts val="0"/>
              </a:spcAft>
              <a:buClr>
                <a:schemeClr val="accent2"/>
              </a:buClr>
              <a:buSzPts val="3960"/>
              <a:buFont typeface="Noto Sans Symbols"/>
              <a:buChar char="⚫"/>
              <a:defRPr sz="3600" b="0" i="0" u="none" strike="noStrike" cap="none">
                <a:solidFill>
                  <a:srgbClr val="595959"/>
                </a:solidFill>
                <a:latin typeface="Arial"/>
                <a:ea typeface="Arial"/>
                <a:cs typeface="Arial"/>
                <a:sym typeface="Arial"/>
              </a:defRPr>
            </a:lvl6pPr>
            <a:lvl7pPr marL="3200400" marR="0" lvl="6" indent="-480060" algn="l" rtl="0">
              <a:spcBef>
                <a:spcPts val="720"/>
              </a:spcBef>
              <a:spcAft>
                <a:spcPts val="0"/>
              </a:spcAft>
              <a:buClr>
                <a:srgbClr val="FA455B"/>
              </a:buClr>
              <a:buSzPts val="3960"/>
              <a:buFont typeface="Noto Sans Symbols"/>
              <a:buChar char="⚫"/>
              <a:defRPr sz="3600" b="0" i="0" u="none" strike="noStrike" cap="none">
                <a:solidFill>
                  <a:srgbClr val="595959"/>
                </a:solidFill>
                <a:latin typeface="Arial"/>
                <a:ea typeface="Arial"/>
                <a:cs typeface="Arial"/>
                <a:sym typeface="Arial"/>
              </a:defRPr>
            </a:lvl7pPr>
            <a:lvl8pPr marL="3657600" marR="0" lvl="7" indent="-480060" algn="l" rtl="0">
              <a:spcBef>
                <a:spcPts val="720"/>
              </a:spcBef>
              <a:spcAft>
                <a:spcPts val="0"/>
              </a:spcAft>
              <a:buClr>
                <a:schemeClr val="accent2"/>
              </a:buClr>
              <a:buSzPts val="3960"/>
              <a:buFont typeface="Noto Sans Symbols"/>
              <a:buChar char="⚫"/>
              <a:defRPr sz="3600" b="0" i="0" u="none" strike="noStrike" cap="none">
                <a:solidFill>
                  <a:srgbClr val="595959"/>
                </a:solidFill>
                <a:latin typeface="Arial"/>
                <a:ea typeface="Arial"/>
                <a:cs typeface="Arial"/>
                <a:sym typeface="Arial"/>
              </a:defRPr>
            </a:lvl8pPr>
            <a:lvl9pPr marL="4114800" marR="0" lvl="8" indent="-480059" algn="l" rtl="0">
              <a:spcBef>
                <a:spcPts val="720"/>
              </a:spcBef>
              <a:spcAft>
                <a:spcPts val="0"/>
              </a:spcAft>
              <a:buClr>
                <a:srgbClr val="FA455B"/>
              </a:buClr>
              <a:buSzPts val="3960"/>
              <a:buFont typeface="Noto Sans Symbols"/>
              <a:buChar char="⚫"/>
              <a:defRPr sz="3600" b="0" i="0" u="none" strike="noStrike" cap="none">
                <a:solidFill>
                  <a:srgbClr val="595959"/>
                </a:solidFill>
                <a:latin typeface="Arial"/>
                <a:ea typeface="Arial"/>
                <a:cs typeface="Arial"/>
                <a:sym typeface="Arial"/>
              </a:defRPr>
            </a:lvl9pPr>
          </a:lstStyle>
          <a:p>
            <a:endParaRPr/>
          </a:p>
        </p:txBody>
      </p:sp>
      <p:pic>
        <p:nvPicPr>
          <p:cNvPr id="23" name="Google Shape;23;p5" descr="ILTECH_wht_horiz.png"/>
          <p:cNvPicPr preferRelativeResize="0"/>
          <p:nvPr/>
        </p:nvPicPr>
        <p:blipFill rotWithShape="1">
          <a:blip r:embed="rId6">
            <a:alphaModFix/>
          </a:blip>
          <a:srcRect/>
          <a:stretch/>
        </p:blipFill>
        <p:spPr>
          <a:xfrm>
            <a:off x="14189076" y="9185276"/>
            <a:ext cx="3555999" cy="5588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javase/tutorial/jdbc/overview/index.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hyperlink" Target="https://dev.mysql.com/doc/connector-cpp/1.1/en/connector-cpp-examples-complete-example-1.html" TargetMode="External"/><Relationship Id="rId4" Type="http://schemas.openxmlformats.org/officeDocument/2006/relationships/hyperlink" Target="https://www.tutorialspoint.com/jython/jython_jdbc.htm"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9"/>
          <p:cNvSpPr txBox="1">
            <a:spLocks noGrp="1"/>
          </p:cNvSpPr>
          <p:nvPr>
            <p:ph type="ctrTitle"/>
          </p:nvPr>
        </p:nvSpPr>
        <p:spPr>
          <a:xfrm>
            <a:off x="2644777" y="2286001"/>
            <a:ext cx="12998450" cy="2587626"/>
          </a:xfrm>
          <a:prstGeom prst="rect">
            <a:avLst/>
          </a:prstGeom>
          <a:noFill/>
          <a:ln>
            <a:noFill/>
          </a:ln>
        </p:spPr>
        <p:txBody>
          <a:bodyPr spcFirstLastPara="1" wrap="square" lIns="182875" tIns="45700" rIns="182875" bIns="45700" anchor="b" anchorCtr="0">
            <a:noAutofit/>
          </a:bodyPr>
          <a:lstStyle/>
          <a:p>
            <a:pPr marL="0" lvl="0" indent="0" algn="ctr" rtl="0">
              <a:spcBef>
                <a:spcPts val="0"/>
              </a:spcBef>
              <a:spcAft>
                <a:spcPts val="0"/>
              </a:spcAft>
              <a:buSzPts val="7920"/>
              <a:buNone/>
            </a:pPr>
            <a:r>
              <a:rPr lang="en-US" sz="6100"/>
              <a:t>Relational Database Implementation and Applications</a:t>
            </a:r>
            <a:endParaRPr sz="6100"/>
          </a:p>
        </p:txBody>
      </p:sp>
      <p:sp>
        <p:nvSpPr>
          <p:cNvPr id="40" name="Google Shape;40;p9"/>
          <p:cNvSpPr txBox="1">
            <a:spLocks noGrp="1"/>
          </p:cNvSpPr>
          <p:nvPr>
            <p:ph type="subTitle" idx="1"/>
          </p:nvPr>
        </p:nvSpPr>
        <p:spPr>
          <a:xfrm>
            <a:off x="2644777" y="4949827"/>
            <a:ext cx="12998450" cy="1374774"/>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SzPts val="3960"/>
              <a:buNone/>
            </a:pPr>
            <a:r>
              <a:rPr lang="en-US"/>
              <a:t>Date of Presentation: 8/15/2023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SQLI explanation</a:t>
            </a:r>
            <a:endParaRPr dirty="0"/>
          </a:p>
        </p:txBody>
      </p:sp>
      <p:sp>
        <p:nvSpPr>
          <p:cNvPr id="117" name="Google Shape;117;p21"/>
          <p:cNvSpPr txBox="1">
            <a:spLocks noGrp="1"/>
          </p:cNvSpPr>
          <p:nvPr>
            <p:ph type="body" idx="1"/>
          </p:nvPr>
        </p:nvSpPr>
        <p:spPr>
          <a:xfrm>
            <a:off x="1917291" y="2453639"/>
            <a:ext cx="9158748" cy="6385027"/>
          </a:xfrm>
          <a:prstGeom prst="rect">
            <a:avLst/>
          </a:prstGeom>
          <a:noFill/>
          <a:ln>
            <a:noFill/>
          </a:ln>
        </p:spPr>
        <p:txBody>
          <a:bodyPr spcFirstLastPara="1" wrap="square" lIns="91425" tIns="45700" rIns="91425" bIns="45700" anchor="t" anchorCtr="0">
            <a:noAutofit/>
          </a:bodyPr>
          <a:lstStyle/>
          <a:p>
            <a:pPr>
              <a:lnSpc>
                <a:spcPct val="90000"/>
              </a:lnSpc>
              <a:buFont typeface="Arial" panose="020B0604020202020204" pitchFamily="34" charset="0"/>
              <a:buChar char="•"/>
            </a:pPr>
            <a:r>
              <a:rPr lang="en-US" altLang="en-US" sz="2400" dirty="0"/>
              <a:t>Suppose query is constructed using</a:t>
            </a:r>
          </a:p>
          <a:p>
            <a:pPr lvl="1">
              <a:lnSpc>
                <a:spcPct val="90000"/>
              </a:lnSpc>
              <a:buFont typeface="Arial" panose="020B0604020202020204" pitchFamily="34" charset="0"/>
              <a:buChar char="•"/>
            </a:pPr>
            <a:r>
              <a:rPr lang="en-US" altLang="en-US" sz="2000" dirty="0">
                <a:ea typeface="ＭＳ Ｐゴシック" panose="020B0600070205080204" pitchFamily="34" charset="-128"/>
              </a:rPr>
              <a:t>"select * from student where </a:t>
            </a:r>
            <a:r>
              <a:rPr lang="en-US" altLang="en-US" sz="2000" dirty="0" err="1">
                <a:ea typeface="ＭＳ Ｐゴシック" panose="020B0600070205080204" pitchFamily="34" charset="-128"/>
              </a:rPr>
              <a:t>Sname</a:t>
            </a:r>
            <a:r>
              <a:rPr lang="en-US" altLang="en-US" sz="2000" dirty="0">
                <a:ea typeface="ＭＳ Ｐゴシック" panose="020B0600070205080204" pitchFamily="34" charset="-128"/>
              </a:rPr>
              <a:t>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 </a:t>
            </a:r>
            <a:r>
              <a:rPr lang="en-US" altLang="ja-JP" sz="2000" dirty="0" err="1">
                <a:ea typeface="ＭＳ Ｐゴシック" panose="020B0600070205080204" pitchFamily="34" charset="-128"/>
              </a:rPr>
              <a:t>Sname</a:t>
            </a:r>
            <a:r>
              <a:rPr lang="en-US" altLang="ja-JP" sz="2000" dirty="0">
                <a:ea typeface="ＭＳ Ｐゴシック" panose="020B0600070205080204" pitchFamily="34" charset="-128"/>
              </a:rPr>
              <a:t>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a:t>
            </a:r>
          </a:p>
          <a:p>
            <a:pPr>
              <a:lnSpc>
                <a:spcPct val="90000"/>
              </a:lnSpc>
              <a:buFont typeface="Arial" panose="020B0604020202020204" pitchFamily="34" charset="0"/>
              <a:buChar char="•"/>
            </a:pPr>
            <a:r>
              <a:rPr lang="en-US" altLang="en-US" sz="2400" dirty="0"/>
              <a:t>Suppose the user, instead of entering a </a:t>
            </a:r>
            <a:r>
              <a:rPr lang="en-US" altLang="en-US" sz="2400" dirty="0" err="1"/>
              <a:t>Sname</a:t>
            </a:r>
            <a:r>
              <a:rPr lang="en-US" altLang="en-US" sz="2400" dirty="0"/>
              <a:t>, enters:</a:t>
            </a:r>
          </a:p>
          <a:p>
            <a:pPr lvl="1">
              <a:lnSpc>
                <a:spcPct val="90000"/>
              </a:lnSpc>
              <a:buFont typeface="Arial" panose="020B0604020202020204" pitchFamily="34" charset="0"/>
              <a:buChar char="•"/>
            </a:pPr>
            <a:r>
              <a:rPr lang="en-US" altLang="en-US" sz="2000" dirty="0">
                <a:ea typeface="ＭＳ Ｐゴシック" panose="020B0600070205080204" pitchFamily="34" charset="-128"/>
              </a:rPr>
              <a:t>X</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or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a:t>
            </a:r>
          </a:p>
          <a:p>
            <a:pPr>
              <a:lnSpc>
                <a:spcPct val="90000"/>
              </a:lnSpc>
              <a:buFont typeface="Arial" panose="020B0604020202020204" pitchFamily="34" charset="0"/>
              <a:buChar char="•"/>
            </a:pPr>
            <a:r>
              <a:rPr lang="en-US" altLang="en-US" sz="2400" dirty="0"/>
              <a:t>then the resulting statement becomes:</a:t>
            </a:r>
          </a:p>
          <a:p>
            <a:pPr lvl="1">
              <a:lnSpc>
                <a:spcPct val="90000"/>
              </a:lnSpc>
              <a:buFont typeface="Arial" panose="020B0604020202020204" pitchFamily="34" charset="0"/>
              <a:buChar char="•"/>
            </a:pPr>
            <a:r>
              <a:rPr lang="en-US" altLang="en-US" sz="2000" dirty="0">
                <a:ea typeface="ＭＳ Ｐゴシック" panose="020B0600070205080204" pitchFamily="34" charset="-128"/>
              </a:rPr>
              <a:t>"select * from student where </a:t>
            </a:r>
            <a:r>
              <a:rPr lang="en-US" altLang="en-US" sz="2000" dirty="0" err="1">
                <a:ea typeface="ＭＳ Ｐゴシック" panose="020B0600070205080204" pitchFamily="34" charset="-128"/>
              </a:rPr>
              <a:t>Sname</a:t>
            </a:r>
            <a:r>
              <a:rPr lang="en-US" altLang="en-US" sz="2000" dirty="0">
                <a:ea typeface="ＭＳ Ｐゴシック" panose="020B0600070205080204" pitchFamily="34" charset="-128"/>
              </a:rPr>
              <a:t>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 "X</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or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Y" + "</a:t>
            </a:r>
            <a:r>
              <a:rPr lang="en-US" altLang="ja-JP" sz="2000" dirty="0">
                <a:latin typeface="Arial" panose="020B0604020202020204" pitchFamily="34" charset="0"/>
                <a:ea typeface="ＭＳ Ｐゴシック" panose="020B0600070205080204" pitchFamily="34" charset="-128"/>
              </a:rPr>
              <a:t>'</a:t>
            </a:r>
            <a:r>
              <a:rPr lang="en-US" altLang="ja-JP" sz="2000" dirty="0">
                <a:ea typeface="ＭＳ Ｐゴシック" panose="020B0600070205080204" pitchFamily="34" charset="-128"/>
              </a:rPr>
              <a:t>"</a:t>
            </a:r>
          </a:p>
          <a:p>
            <a:pPr lvl="1">
              <a:lnSpc>
                <a:spcPct val="90000"/>
              </a:lnSpc>
              <a:buFont typeface="Arial" panose="020B0604020202020204" pitchFamily="34" charset="0"/>
              <a:buChar char="•"/>
            </a:pPr>
            <a:r>
              <a:rPr lang="en-US" altLang="en-US" sz="2000" dirty="0">
                <a:ea typeface="ＭＳ Ｐゴシック" panose="020B0600070205080204" pitchFamily="34" charset="-128"/>
              </a:rPr>
              <a:t>which is:</a:t>
            </a:r>
          </a:p>
          <a:p>
            <a:pPr lvl="2">
              <a:lnSpc>
                <a:spcPct val="90000"/>
              </a:lnSpc>
              <a:buFont typeface="Arial" panose="020B0604020202020204" pitchFamily="34" charset="0"/>
              <a:buChar char="•"/>
            </a:pPr>
            <a:r>
              <a:rPr lang="en-US" altLang="en-US" sz="1800" dirty="0">
                <a:ea typeface="ＭＳ Ｐゴシック" panose="020B0600070205080204" pitchFamily="34" charset="-128"/>
              </a:rPr>
              <a:t>select * from student where </a:t>
            </a:r>
            <a:r>
              <a:rPr lang="en-US" altLang="en-US" sz="1800" dirty="0" err="1">
                <a:ea typeface="ＭＳ Ｐゴシック" panose="020B0600070205080204" pitchFamily="34" charset="-128"/>
              </a:rPr>
              <a:t>Sname</a:t>
            </a:r>
            <a:r>
              <a:rPr lang="en-US" altLang="en-US" sz="1800" dirty="0">
                <a:ea typeface="ＭＳ Ｐゴシック" panose="020B0600070205080204" pitchFamily="34" charset="-128"/>
              </a:rPr>
              <a:t> = </a:t>
            </a:r>
            <a:r>
              <a:rPr lang="en-US" altLang="ja-JP" sz="1800" dirty="0">
                <a:latin typeface="Arial" panose="020B0604020202020204" pitchFamily="34" charset="0"/>
                <a:ea typeface="ＭＳ Ｐゴシック" panose="020B0600070205080204" pitchFamily="34" charset="-128"/>
              </a:rPr>
              <a:t>'</a:t>
            </a:r>
            <a:r>
              <a:rPr lang="en-US" altLang="ja-JP" sz="1800" dirty="0">
                <a:ea typeface="ＭＳ Ｐゴシック" panose="020B0600070205080204" pitchFamily="34" charset="-128"/>
              </a:rPr>
              <a:t>X</a:t>
            </a:r>
            <a:r>
              <a:rPr lang="en-US" altLang="ja-JP" sz="1800" dirty="0">
                <a:latin typeface="Arial" panose="020B0604020202020204" pitchFamily="34" charset="0"/>
                <a:ea typeface="ＭＳ Ｐゴシック" panose="020B0600070205080204" pitchFamily="34" charset="-128"/>
              </a:rPr>
              <a:t>'</a:t>
            </a:r>
            <a:r>
              <a:rPr lang="en-US" altLang="ja-JP" sz="1800" dirty="0">
                <a:ea typeface="ＭＳ Ｐゴシック" panose="020B0600070205080204" pitchFamily="34" charset="-128"/>
              </a:rPr>
              <a:t> or </a:t>
            </a:r>
            <a:r>
              <a:rPr lang="en-US" altLang="ja-JP" sz="1800" dirty="0">
                <a:latin typeface="Arial" panose="020B0604020202020204" pitchFamily="34" charset="0"/>
                <a:ea typeface="ＭＳ Ｐゴシック" panose="020B0600070205080204" pitchFamily="34" charset="-128"/>
              </a:rPr>
              <a:t>'</a:t>
            </a:r>
            <a:r>
              <a:rPr lang="en-US" altLang="ja-JP" sz="1800" dirty="0">
                <a:ea typeface="ＭＳ Ｐゴシック" panose="020B0600070205080204" pitchFamily="34" charset="-128"/>
              </a:rPr>
              <a:t>Y</a:t>
            </a:r>
            <a:r>
              <a:rPr lang="en-US" altLang="ja-JP" sz="1800" dirty="0">
                <a:latin typeface="Arial" panose="020B0604020202020204" pitchFamily="34" charset="0"/>
                <a:ea typeface="ＭＳ Ｐゴシック" panose="020B0600070205080204" pitchFamily="34" charset="-128"/>
              </a:rPr>
              <a:t>'</a:t>
            </a:r>
            <a:r>
              <a:rPr lang="en-US" altLang="ja-JP" sz="1800" dirty="0">
                <a:ea typeface="ＭＳ Ｐゴシック" panose="020B0600070205080204" pitchFamily="34" charset="-128"/>
              </a:rPr>
              <a:t> = </a:t>
            </a:r>
            <a:r>
              <a:rPr lang="en-US" altLang="ja-JP" sz="1800" dirty="0">
                <a:latin typeface="Arial" panose="020B0604020202020204" pitchFamily="34" charset="0"/>
                <a:ea typeface="ＭＳ Ｐゴシック" panose="020B0600070205080204" pitchFamily="34" charset="-128"/>
              </a:rPr>
              <a:t>'</a:t>
            </a:r>
            <a:r>
              <a:rPr lang="en-US" altLang="ja-JP" sz="1800" dirty="0">
                <a:ea typeface="ＭＳ Ｐゴシック" panose="020B0600070205080204" pitchFamily="34" charset="-128"/>
              </a:rPr>
              <a:t>Y</a:t>
            </a:r>
            <a:r>
              <a:rPr lang="en-US" altLang="ja-JP" sz="1800" dirty="0">
                <a:latin typeface="Arial" panose="020B0604020202020204" pitchFamily="34" charset="0"/>
                <a:ea typeface="ＭＳ Ｐゴシック" panose="020B0600070205080204" pitchFamily="34" charset="-128"/>
              </a:rPr>
              <a:t>’</a:t>
            </a:r>
          </a:p>
          <a:p>
            <a:pPr lvl="2">
              <a:lnSpc>
                <a:spcPct val="90000"/>
              </a:lnSpc>
              <a:buFont typeface="Arial" panose="020B0604020202020204" pitchFamily="34" charset="0"/>
              <a:buChar char="•"/>
            </a:pPr>
            <a:r>
              <a:rPr lang="en-US" altLang="en-US" sz="1800" dirty="0"/>
              <a:t>Prepared statement internally uses:</a:t>
            </a:r>
            <a:br>
              <a:rPr lang="en-US" altLang="en-US" sz="1800" dirty="0"/>
            </a:br>
            <a:r>
              <a:rPr lang="en-US" altLang="en-US" sz="1800" dirty="0"/>
              <a:t>	"select * from student where </a:t>
            </a:r>
            <a:r>
              <a:rPr lang="en-US" altLang="en-US" sz="1800" dirty="0" err="1"/>
              <a:t>Sname</a:t>
            </a:r>
            <a:r>
              <a:rPr lang="en-US" altLang="en-US" sz="1800" dirty="0"/>
              <a:t> = </a:t>
            </a:r>
            <a:r>
              <a:rPr lang="en-US" altLang="ja-JP" sz="1800" dirty="0">
                <a:latin typeface="Arial" panose="020B0604020202020204" pitchFamily="34" charset="0"/>
              </a:rPr>
              <a:t>'</a:t>
            </a:r>
            <a:r>
              <a:rPr lang="en-US" altLang="ja-JP" sz="1800" dirty="0"/>
              <a:t>X\</a:t>
            </a:r>
            <a:r>
              <a:rPr lang="en-US" altLang="ja-JP" sz="1800" dirty="0">
                <a:latin typeface="Arial" panose="020B0604020202020204" pitchFamily="34" charset="0"/>
              </a:rPr>
              <a:t>'</a:t>
            </a:r>
            <a:r>
              <a:rPr lang="en-US" altLang="ja-JP" sz="1800" dirty="0"/>
              <a:t> or \</a:t>
            </a:r>
            <a:r>
              <a:rPr lang="en-US" altLang="ja-JP" sz="1800" dirty="0">
                <a:latin typeface="Arial" panose="020B0604020202020204" pitchFamily="34" charset="0"/>
              </a:rPr>
              <a:t>'</a:t>
            </a:r>
            <a:r>
              <a:rPr lang="en-US" altLang="ja-JP" sz="1800" dirty="0"/>
              <a:t>Y\</a:t>
            </a:r>
            <a:r>
              <a:rPr lang="en-US" altLang="ja-JP" sz="1800" dirty="0">
                <a:latin typeface="Arial" panose="020B0604020202020204" pitchFamily="34" charset="0"/>
              </a:rPr>
              <a:t>'</a:t>
            </a:r>
            <a:r>
              <a:rPr lang="en-US" altLang="ja-JP" sz="1800" dirty="0"/>
              <a:t> = \</a:t>
            </a:r>
            <a:r>
              <a:rPr lang="en-US" altLang="ja-JP" sz="1800" dirty="0">
                <a:latin typeface="Arial" panose="020B0604020202020204" pitchFamily="34" charset="0"/>
              </a:rPr>
              <a:t>'</a:t>
            </a:r>
            <a:r>
              <a:rPr lang="en-US" altLang="ja-JP" sz="1800" dirty="0"/>
              <a:t>Y</a:t>
            </a:r>
            <a:r>
              <a:rPr lang="en-US" altLang="ja-JP" sz="1800" dirty="0">
                <a:latin typeface="Arial" panose="020B0604020202020204" pitchFamily="34" charset="0"/>
              </a:rPr>
              <a:t>'</a:t>
            </a:r>
            <a:endParaRPr lang="en-US" altLang="ja-JP" sz="1800" dirty="0"/>
          </a:p>
          <a:p>
            <a:pPr marL="939800" lvl="2" indent="0">
              <a:lnSpc>
                <a:spcPct val="90000"/>
              </a:lnSpc>
              <a:buNone/>
            </a:pPr>
            <a:endParaRPr lang="en-US" altLang="ja-JP" sz="1800" dirty="0">
              <a:ea typeface="ＭＳ Ｐゴシック" panose="020B0600070205080204" pitchFamily="34" charset="-128"/>
            </a:endParaRPr>
          </a:p>
        </p:txBody>
      </p:sp>
      <p:sp>
        <p:nvSpPr>
          <p:cNvPr id="4" name="TextBox 3">
            <a:extLst>
              <a:ext uri="{FF2B5EF4-FFF2-40B4-BE49-F238E27FC236}">
                <a16:creationId xmlns:a16="http://schemas.microsoft.com/office/drawing/2014/main" id="{3FE00058-75AD-AFF8-7267-7037338873A7}"/>
              </a:ext>
            </a:extLst>
          </p:cNvPr>
          <p:cNvSpPr txBox="1"/>
          <p:nvPr/>
        </p:nvSpPr>
        <p:spPr>
          <a:xfrm>
            <a:off x="11621729" y="4129548"/>
            <a:ext cx="4498257" cy="1703030"/>
          </a:xfrm>
          <a:prstGeom prst="rect">
            <a:avLst/>
          </a:prstGeom>
          <a:noFill/>
        </p:spPr>
        <p:txBody>
          <a:bodyPr wrap="square" rtlCol="0">
            <a:spAutoFit/>
          </a:bodyPr>
          <a:lstStyle/>
          <a:p>
            <a:pPr>
              <a:lnSpc>
                <a:spcPct val="150000"/>
              </a:lnSpc>
            </a:pPr>
            <a:r>
              <a:rPr lang="en-US" altLang="en-US" sz="1800" b="1" dirty="0">
                <a:solidFill>
                  <a:schemeClr val="bg1"/>
                </a:solidFill>
                <a:ea typeface="ＭＳ Ｐゴシック" panose="020B0600070205080204" pitchFamily="34" charset="-128"/>
              </a:rPr>
              <a:t>NOTE</a:t>
            </a:r>
            <a:r>
              <a:rPr lang="en-US" altLang="en-US" sz="1800" b="1" dirty="0">
                <a:solidFill>
                  <a:srgbClr val="002060"/>
                </a:solidFill>
                <a:ea typeface="ＭＳ Ｐゴシック" panose="020B0600070205080204" pitchFamily="34" charset="-128"/>
              </a:rPr>
              <a:t>: recommended to use prepared statements, instead of statement (</a:t>
            </a:r>
            <a:r>
              <a:rPr lang="en-US" altLang="en-US" sz="1800" b="1" dirty="0" err="1">
                <a:solidFill>
                  <a:srgbClr val="002060"/>
                </a:solidFill>
                <a:ea typeface="ＭＳ Ｐゴシック" panose="020B0600070205080204" pitchFamily="34" charset="-128"/>
              </a:rPr>
              <a:t>stmt</a:t>
            </a:r>
            <a:r>
              <a:rPr lang="en-US" altLang="en-US" sz="1800" b="1" dirty="0">
                <a:solidFill>
                  <a:srgbClr val="002060"/>
                </a:solidFill>
                <a:ea typeface="ＭＳ Ｐゴシック" panose="020B0600070205080204" pitchFamily="34" charset="-128"/>
              </a:rPr>
              <a:t>) with user inputs as parameters, to avoid the SQLI attacks.</a:t>
            </a:r>
            <a:endParaRPr lang="en-US" sz="1800" dirty="0"/>
          </a:p>
        </p:txBody>
      </p:sp>
    </p:spTree>
    <p:extLst>
      <p:ext uri="{BB962C8B-B14F-4D97-AF65-F5344CB8AC3E}">
        <p14:creationId xmlns:p14="http://schemas.microsoft.com/office/powerpoint/2010/main" val="396827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Callable statements</a:t>
            </a:r>
            <a:endParaRPr dirty="0"/>
          </a:p>
        </p:txBody>
      </p:sp>
      <p:sp>
        <p:nvSpPr>
          <p:cNvPr id="117" name="Google Shape;117;p21"/>
          <p:cNvSpPr txBox="1">
            <a:spLocks noGrp="1"/>
          </p:cNvSpPr>
          <p:nvPr>
            <p:ph type="body" idx="1"/>
          </p:nvPr>
        </p:nvSpPr>
        <p:spPr>
          <a:xfrm>
            <a:off x="1917290" y="2453639"/>
            <a:ext cx="12255909" cy="6385027"/>
          </a:xfrm>
          <a:prstGeom prst="rect">
            <a:avLst/>
          </a:prstGeom>
          <a:noFill/>
          <a:ln>
            <a:noFill/>
          </a:ln>
        </p:spPr>
        <p:txBody>
          <a:bodyPr spcFirstLastPara="1" wrap="square" lIns="91425" tIns="45700" rIns="91425" bIns="45700" anchor="t" anchorCtr="0">
            <a:noAutofit/>
          </a:bodyPr>
          <a:lstStyle/>
          <a:p>
            <a:pPr>
              <a:lnSpc>
                <a:spcPct val="90000"/>
              </a:lnSpc>
              <a:buFont typeface="Arial" panose="020B0604020202020204" pitchFamily="34" charset="0"/>
              <a:buChar char="•"/>
            </a:pPr>
            <a:r>
              <a:rPr lang="en-US" altLang="en-US" sz="2400" b="1" dirty="0"/>
              <a:t>Used to call SQL stored procedures and function</a:t>
            </a:r>
          </a:p>
          <a:p>
            <a:pPr marL="939800" lvl="2" indent="0">
              <a:buNone/>
            </a:pPr>
            <a:r>
              <a:rPr lang="en-US" altLang="en-US" sz="1800" dirty="0" err="1">
                <a:ea typeface="ＭＳ Ｐゴシック" panose="020B0600070205080204" pitchFamily="34" charset="-128"/>
              </a:rPr>
              <a:t>CallableStatement</a:t>
            </a:r>
            <a:r>
              <a:rPr lang="en-US" altLang="en-US" sz="1800" dirty="0">
                <a:ea typeface="ＭＳ Ｐゴシック" panose="020B0600070205080204" pitchFamily="34" charset="-128"/>
              </a:rPr>
              <a:t> cStmt1= </a:t>
            </a:r>
            <a:r>
              <a:rPr lang="en-US" altLang="en-US" sz="1800" dirty="0" err="1">
                <a:ea typeface="ＭＳ Ｐゴシック" panose="020B0600070205080204" pitchFamily="34" charset="-128"/>
              </a:rPr>
              <a:t>conn.</a:t>
            </a:r>
            <a:r>
              <a:rPr lang="en-US" altLang="en-US" sz="1800" dirty="0" err="1">
                <a:solidFill>
                  <a:srgbClr val="FF0000"/>
                </a:solidFill>
                <a:ea typeface="ＭＳ Ｐゴシック" panose="020B0600070205080204" pitchFamily="34" charset="-128"/>
              </a:rPr>
              <a:t>prepareCall</a:t>
            </a:r>
            <a:r>
              <a:rPr lang="en-US" altLang="en-US" sz="1800" dirty="0">
                <a:solidFill>
                  <a:srgbClr val="FF0000"/>
                </a:solidFill>
                <a:ea typeface="ＭＳ Ｐゴシック" panose="020B0600070205080204" pitchFamily="34" charset="-128"/>
              </a:rPr>
              <a:t> </a:t>
            </a:r>
            <a:r>
              <a:rPr lang="en-US" altLang="en-US" sz="1800" dirty="0">
                <a:ea typeface="ＭＳ Ｐゴシック" panose="020B0600070205080204" pitchFamily="34" charset="-128"/>
              </a:rPr>
              <a:t>("{? = call some function(?)}");</a:t>
            </a:r>
          </a:p>
          <a:p>
            <a:pPr marL="939800" lvl="2" indent="0">
              <a:buNone/>
            </a:pPr>
            <a:r>
              <a:rPr lang="en-US" altLang="en-US" sz="1800" dirty="0" err="1">
                <a:ea typeface="ＭＳ Ｐゴシック" panose="020B0600070205080204" pitchFamily="34" charset="-128"/>
              </a:rPr>
              <a:t>CallableStatement</a:t>
            </a:r>
            <a:r>
              <a:rPr lang="en-US" altLang="en-US" sz="1800" dirty="0">
                <a:ea typeface="ＭＳ Ｐゴシック" panose="020B0600070205080204" pitchFamily="34" charset="-128"/>
              </a:rPr>
              <a:t> cStmt2= </a:t>
            </a:r>
            <a:r>
              <a:rPr lang="en-US" altLang="en-US" sz="1800" dirty="0" err="1">
                <a:ea typeface="ＭＳ Ｐゴシック" panose="020B0600070205080204" pitchFamily="34" charset="-128"/>
              </a:rPr>
              <a:t>conn.</a:t>
            </a:r>
            <a:r>
              <a:rPr lang="en-US" altLang="en-US" sz="1800" dirty="0" err="1">
                <a:solidFill>
                  <a:srgbClr val="FF0000"/>
                </a:solidFill>
                <a:ea typeface="ＭＳ Ｐゴシック" panose="020B0600070205080204" pitchFamily="34" charset="-128"/>
              </a:rPr>
              <a:t>prepareCall</a:t>
            </a:r>
            <a:r>
              <a:rPr lang="en-US" altLang="en-US" sz="1800" dirty="0">
                <a:solidFill>
                  <a:srgbClr val="FF0000"/>
                </a:solidFill>
                <a:ea typeface="ＭＳ Ｐゴシック" panose="020B0600070205080204" pitchFamily="34" charset="-128"/>
              </a:rPr>
              <a:t> </a:t>
            </a:r>
            <a:r>
              <a:rPr lang="en-US" altLang="en-US" sz="1800" dirty="0">
                <a:ea typeface="ＭＳ Ｐゴシック" panose="020B0600070205080204" pitchFamily="34" charset="-128"/>
              </a:rPr>
              <a:t>("{call some procedure(?,?)}");</a:t>
            </a:r>
          </a:p>
          <a:p>
            <a:pPr marL="939800" lvl="2" indent="0">
              <a:buNone/>
            </a:pPr>
            <a:r>
              <a:rPr lang="en-US" altLang="en-US" sz="2400" b="1" dirty="0"/>
              <a:t>Example</a:t>
            </a:r>
            <a:r>
              <a:rPr lang="en-US" altLang="en-US" sz="1800" dirty="0">
                <a:ea typeface="ＭＳ Ｐゴシック" panose="020B0600070205080204" pitchFamily="34" charset="-128"/>
              </a:rPr>
              <a:t>:</a:t>
            </a:r>
          </a:p>
          <a:p>
            <a:pPr marL="2311400" lvl="5" indent="0">
              <a:buNone/>
            </a:pPr>
            <a:r>
              <a:rPr lang="en-US" altLang="en-US" sz="2000" dirty="0" err="1">
                <a:ea typeface="ＭＳ Ｐゴシック" panose="020B0600070205080204" pitchFamily="34" charset="-128"/>
              </a:rPr>
              <a:t>CallableStatement</a:t>
            </a:r>
            <a:r>
              <a:rPr lang="en-US" altLang="en-US" sz="2000" dirty="0">
                <a:ea typeface="ＭＳ Ｐゴシック" panose="020B0600070205080204" pitchFamily="34" charset="-128"/>
              </a:rPr>
              <a:t> cStmt3= </a:t>
            </a:r>
            <a:r>
              <a:rPr lang="en-US" altLang="en-US" sz="2000" dirty="0" err="1">
                <a:ea typeface="ＭＳ Ｐゴシック" panose="020B0600070205080204" pitchFamily="34" charset="-128"/>
              </a:rPr>
              <a:t>conn.prepareCall</a:t>
            </a:r>
            <a:r>
              <a:rPr lang="en-US" altLang="en-US" sz="2000" dirty="0">
                <a:ea typeface="ＭＳ Ｐゴシック" panose="020B0600070205080204" pitchFamily="34" charset="-128"/>
              </a:rPr>
              <a:t>("{call </a:t>
            </a:r>
            <a:r>
              <a:rPr lang="en-US" altLang="en-US" sz="2000" dirty="0" err="1">
                <a:ea typeface="ＭＳ Ｐゴシック" panose="020B0600070205080204" pitchFamily="34" charset="-128"/>
              </a:rPr>
              <a:t>newRating</a:t>
            </a:r>
            <a:r>
              <a:rPr lang="en-US" altLang="en-US" sz="2000" dirty="0">
                <a:ea typeface="ＭＳ Ｐゴシック" panose="020B0600070205080204" pitchFamily="34" charset="-128"/>
              </a:rPr>
              <a:t>(?,?,?,?)}");</a:t>
            </a:r>
          </a:p>
          <a:p>
            <a:pPr marL="2311400" lvl="5" indent="0">
              <a:buNone/>
            </a:pPr>
            <a:r>
              <a:rPr lang="en-US" altLang="en-US" sz="2000" b="1" dirty="0">
                <a:ea typeface="ＭＳ Ｐゴシック" panose="020B0600070205080204" pitchFamily="34" charset="-128"/>
              </a:rPr>
              <a:t>//setting parameter values</a:t>
            </a:r>
          </a:p>
          <a:p>
            <a:pPr marL="2768600" lvl="6" indent="0">
              <a:buNone/>
            </a:pPr>
            <a:r>
              <a:rPr lang="en-US" altLang="en-US" sz="2000" dirty="0">
                <a:ea typeface="ＭＳ Ｐゴシック" panose="020B0600070205080204" pitchFamily="34" charset="-128"/>
              </a:rPr>
              <a:t>cStmt3.setInt(1,44);</a:t>
            </a:r>
          </a:p>
          <a:p>
            <a:pPr marL="2768600" lvl="6" indent="0">
              <a:buNone/>
            </a:pPr>
            <a:r>
              <a:rPr lang="en-US" altLang="en-US" sz="2000" dirty="0">
                <a:ea typeface="ＭＳ Ｐゴシック" panose="020B0600070205080204" pitchFamily="34" charset="-128"/>
              </a:rPr>
              <a:t>cStmt3.setInt(2,222)</a:t>
            </a:r>
          </a:p>
          <a:p>
            <a:pPr marL="2768600" lvl="6" indent="0">
              <a:buNone/>
            </a:pPr>
            <a:r>
              <a:rPr lang="en-US" altLang="en-US" sz="2000" dirty="0">
                <a:ea typeface="ＭＳ Ｐゴシック" panose="020B0600070205080204" pitchFamily="34" charset="-128"/>
              </a:rPr>
              <a:t>cStmt3.setInt(3,10)</a:t>
            </a:r>
          </a:p>
          <a:p>
            <a:pPr marL="2768600" lvl="6" indent="0">
              <a:buNone/>
            </a:pPr>
            <a:r>
              <a:rPr lang="en-US" altLang="en-US" sz="2000" dirty="0">
                <a:ea typeface="ＭＳ Ｐゴシック" panose="020B0600070205080204" pitchFamily="34" charset="-128"/>
              </a:rPr>
              <a:t>cStmt3.setDouble(15.5)</a:t>
            </a:r>
          </a:p>
          <a:p>
            <a:pPr marL="2311400" lvl="5" indent="0">
              <a:buNone/>
            </a:pPr>
            <a:r>
              <a:rPr lang="en-US" altLang="en-US" sz="2000" b="1" dirty="0">
                <a:ea typeface="ＭＳ Ｐゴシック" panose="020B0600070205080204" pitchFamily="34" charset="-128"/>
              </a:rPr>
              <a:t>//executing the callable statement</a:t>
            </a:r>
          </a:p>
          <a:p>
            <a:pPr marL="2768600" lvl="6" indent="0">
              <a:buNone/>
            </a:pPr>
            <a:r>
              <a:rPr lang="en-US" altLang="en-US" sz="2000" dirty="0" err="1">
                <a:ea typeface="ＭＳ Ｐゴシック" panose="020B0600070205080204" pitchFamily="34" charset="-128"/>
              </a:rPr>
              <a:t>Resultset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rset</a:t>
            </a:r>
            <a:r>
              <a:rPr lang="en-US" altLang="en-US" sz="2000" dirty="0">
                <a:ea typeface="ＭＳ Ｐゴシック" panose="020B0600070205080204" pitchFamily="34" charset="-128"/>
              </a:rPr>
              <a:t> = cStmt3.executeQuery();</a:t>
            </a:r>
          </a:p>
          <a:p>
            <a:pPr marL="2311400" lvl="5" indent="0">
              <a:buNone/>
            </a:pPr>
            <a:r>
              <a:rPr lang="en-US" altLang="en-US" sz="2000" b="1" dirty="0">
                <a:ea typeface="ＭＳ Ｐゴシック" panose="020B0600070205080204" pitchFamily="34" charset="-128"/>
              </a:rPr>
              <a:t>//if stored procedure updates the </a:t>
            </a:r>
            <a:r>
              <a:rPr lang="en-US" altLang="en-US" sz="2000" b="1" dirty="0" err="1">
                <a:ea typeface="ＭＳ Ｐゴシック" panose="020B0600070205080204" pitchFamily="34" charset="-128"/>
              </a:rPr>
              <a:t>db</a:t>
            </a:r>
            <a:r>
              <a:rPr lang="en-US" altLang="en-US" sz="2000" b="1" dirty="0">
                <a:ea typeface="ＭＳ Ｐゴシック" panose="020B0600070205080204" pitchFamily="34" charset="-128"/>
              </a:rPr>
              <a:t>, use:</a:t>
            </a:r>
          </a:p>
          <a:p>
            <a:pPr marL="2768600" lvl="6" indent="0">
              <a:buNone/>
            </a:pPr>
            <a:r>
              <a:rPr lang="en-US" altLang="en-US" sz="2000" dirty="0" err="1">
                <a:ea typeface="ＭＳ Ｐゴシック" panose="020B0600070205080204" pitchFamily="34" charset="-128"/>
              </a:rPr>
              <a:t>Resultset</a:t>
            </a:r>
            <a:r>
              <a:rPr lang="en-US" altLang="en-US" sz="2000" dirty="0">
                <a:ea typeface="ＭＳ Ｐゴシック" panose="020B0600070205080204" pitchFamily="34" charset="-128"/>
              </a:rPr>
              <a:t> </a:t>
            </a:r>
            <a:r>
              <a:rPr lang="en-US" altLang="en-US" sz="2000" dirty="0" err="1">
                <a:ea typeface="ＭＳ Ｐゴシック" panose="020B0600070205080204" pitchFamily="34" charset="-128"/>
              </a:rPr>
              <a:t>rset</a:t>
            </a:r>
            <a:r>
              <a:rPr lang="en-US" altLang="en-US" sz="2000" dirty="0">
                <a:ea typeface="ＭＳ Ｐゴシック" panose="020B0600070205080204" pitchFamily="34" charset="-128"/>
              </a:rPr>
              <a:t> = cStmt3.executeUpdate();</a:t>
            </a:r>
          </a:p>
        </p:txBody>
      </p:sp>
    </p:spTree>
    <p:extLst>
      <p:ext uri="{BB962C8B-B14F-4D97-AF65-F5344CB8AC3E}">
        <p14:creationId xmlns:p14="http://schemas.microsoft.com/office/powerpoint/2010/main" val="51441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ODBC</a:t>
            </a:r>
            <a:endParaRPr dirty="0"/>
          </a:p>
        </p:txBody>
      </p:sp>
      <p:sp>
        <p:nvSpPr>
          <p:cNvPr id="117" name="Google Shape;117;p21"/>
          <p:cNvSpPr txBox="1">
            <a:spLocks noGrp="1"/>
          </p:cNvSpPr>
          <p:nvPr>
            <p:ph type="body" idx="1"/>
          </p:nvPr>
        </p:nvSpPr>
        <p:spPr>
          <a:xfrm>
            <a:off x="1917290" y="2453639"/>
            <a:ext cx="12255909" cy="6385027"/>
          </a:xfrm>
          <a:prstGeom prst="rect">
            <a:avLst/>
          </a:prstGeom>
          <a:noFill/>
          <a:ln>
            <a:noFill/>
          </a:ln>
        </p:spPr>
        <p:txBody>
          <a:bodyPr spcFirstLastPara="1" wrap="square" lIns="91425" tIns="45700" rIns="91425" bIns="45700" anchor="t" anchorCtr="0">
            <a:noAutofit/>
          </a:bodyPr>
          <a:lstStyle/>
          <a:p>
            <a:pPr>
              <a:lnSpc>
                <a:spcPct val="90000"/>
              </a:lnSpc>
              <a:buFont typeface="Arial" panose="020B0604020202020204" pitchFamily="34" charset="0"/>
              <a:buChar char="•"/>
            </a:pPr>
            <a:r>
              <a:rPr lang="en-US" altLang="en-US" sz="2400" dirty="0">
                <a:ea typeface="ＭＳ Ｐゴシック" pitchFamily="34" charset="-128"/>
              </a:rPr>
              <a:t>O</a:t>
            </a:r>
            <a:r>
              <a:rPr lang="en-US" altLang="en-US" sz="2400" dirty="0"/>
              <a:t>pen </a:t>
            </a:r>
            <a:r>
              <a:rPr lang="en-US" altLang="en-US" sz="2400" dirty="0" err="1"/>
              <a:t>DataBase</a:t>
            </a:r>
            <a:r>
              <a:rPr lang="en-US" altLang="en-US" sz="2400" dirty="0"/>
              <a:t> Connectivity (ODBC) standard </a:t>
            </a:r>
          </a:p>
          <a:p>
            <a:pPr lvl="1">
              <a:buFont typeface="Arial" panose="020B0604020202020204" pitchFamily="34" charset="0"/>
              <a:buChar char="•"/>
            </a:pPr>
            <a:r>
              <a:rPr lang="en-US" altLang="en-US" sz="2000" dirty="0">
                <a:ea typeface="ＭＳ Ｐゴシック" panose="020B0600070205080204" pitchFamily="34" charset="-128"/>
              </a:rPr>
              <a:t>standard for application program to communicate with a database server.</a:t>
            </a:r>
          </a:p>
          <a:p>
            <a:pPr lvl="1">
              <a:buFont typeface="Arial" panose="020B0604020202020204" pitchFamily="34" charset="0"/>
              <a:buChar char="•"/>
            </a:pPr>
            <a:r>
              <a:rPr lang="en-US" altLang="en-US" sz="2000" dirty="0">
                <a:ea typeface="ＭＳ Ｐゴシック" panose="020B0600070205080204" pitchFamily="34" charset="-128"/>
              </a:rPr>
              <a:t>application program interface (API) to </a:t>
            </a:r>
          </a:p>
          <a:p>
            <a:pPr lvl="2">
              <a:buFont typeface="Arial" panose="020B0604020202020204" pitchFamily="34" charset="0"/>
              <a:buChar char="•"/>
            </a:pPr>
            <a:r>
              <a:rPr lang="en-US" altLang="en-US" sz="1800" dirty="0">
                <a:ea typeface="ＭＳ Ｐゴシック" panose="020B0600070205080204" pitchFamily="34" charset="-128"/>
              </a:rPr>
              <a:t>open a connection with a database, </a:t>
            </a:r>
          </a:p>
          <a:p>
            <a:pPr lvl="2">
              <a:buFont typeface="Arial" panose="020B0604020202020204" pitchFamily="34" charset="0"/>
              <a:buChar char="•"/>
            </a:pPr>
            <a:r>
              <a:rPr lang="en-US" altLang="en-US" sz="1800" dirty="0">
                <a:ea typeface="ＭＳ Ｐゴシック" panose="020B0600070205080204" pitchFamily="34" charset="-128"/>
              </a:rPr>
              <a:t>send queries and updates, </a:t>
            </a:r>
          </a:p>
          <a:p>
            <a:pPr lvl="2">
              <a:buFont typeface="Arial" panose="020B0604020202020204" pitchFamily="34" charset="0"/>
              <a:buChar char="•"/>
            </a:pPr>
            <a:r>
              <a:rPr lang="en-US" altLang="en-US" sz="1800" dirty="0">
                <a:ea typeface="ＭＳ Ｐゴシック" panose="020B0600070205080204" pitchFamily="34" charset="-128"/>
              </a:rPr>
              <a:t>get back results.</a:t>
            </a:r>
          </a:p>
          <a:p>
            <a:pPr>
              <a:buFont typeface="Arial" panose="020B0604020202020204" pitchFamily="34" charset="0"/>
              <a:buChar char="•"/>
            </a:pPr>
            <a:r>
              <a:rPr lang="en-US" altLang="en-US" sz="2400" dirty="0"/>
              <a:t>Applications such as GUI, spreadsheets, etc. can use ODBC</a:t>
            </a:r>
          </a:p>
          <a:p>
            <a:pPr lvl="2">
              <a:buFont typeface="Arial" panose="020B0604020202020204" pitchFamily="34" charset="0"/>
              <a:buChar char="•"/>
            </a:pPr>
            <a:endParaRPr lang="en-US" altLang="en-US" sz="1100" dirty="0">
              <a:ea typeface="ＭＳ Ｐゴシック" panose="020B0600070205080204" pitchFamily="34" charset="-128"/>
            </a:endParaRPr>
          </a:p>
        </p:txBody>
      </p:sp>
    </p:spTree>
    <p:extLst>
      <p:ext uri="{BB962C8B-B14F-4D97-AF65-F5344CB8AC3E}">
        <p14:creationId xmlns:p14="http://schemas.microsoft.com/office/powerpoint/2010/main" val="2983581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01750" y="1017744"/>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JDBC, Python, C++ </a:t>
            </a:r>
            <a:br>
              <a:rPr lang="en-US" dirty="0"/>
            </a:br>
            <a:r>
              <a:rPr lang="en-US" sz="4800" dirty="0">
                <a:solidFill>
                  <a:schemeClr val="bg2"/>
                </a:solidFill>
              </a:rPr>
              <a:t>(DB Connectivity resources)</a:t>
            </a:r>
            <a:endParaRPr dirty="0">
              <a:solidFill>
                <a:schemeClr val="bg2"/>
              </a:solidFill>
            </a:endParaRPr>
          </a:p>
        </p:txBody>
      </p:sp>
      <p:sp>
        <p:nvSpPr>
          <p:cNvPr id="117" name="Google Shape;117;p21"/>
          <p:cNvSpPr txBox="1">
            <a:spLocks noGrp="1"/>
          </p:cNvSpPr>
          <p:nvPr>
            <p:ph type="body" idx="1"/>
          </p:nvPr>
        </p:nvSpPr>
        <p:spPr>
          <a:xfrm>
            <a:off x="2757949" y="3087820"/>
            <a:ext cx="12255909" cy="6385027"/>
          </a:xfrm>
          <a:prstGeom prst="rect">
            <a:avLst/>
          </a:prstGeom>
          <a:noFill/>
          <a:ln>
            <a:noFill/>
          </a:ln>
        </p:spPr>
        <p:txBody>
          <a:bodyPr spcFirstLastPara="1" wrap="square" lIns="91425" tIns="45700" rIns="91425" bIns="45700" anchor="t" anchorCtr="0">
            <a:noAutofit/>
          </a:bodyPr>
          <a:lstStyle/>
          <a:p>
            <a:pPr marL="571500" indent="-571500">
              <a:buFont typeface="Arial" panose="020B0604020202020204" pitchFamily="34" charset="0"/>
              <a:buChar char="•"/>
            </a:pPr>
            <a:r>
              <a:rPr lang="en-US" altLang="en-US" sz="2800" dirty="0"/>
              <a:t>JDBC </a:t>
            </a:r>
          </a:p>
          <a:p>
            <a:pPr lvl="1">
              <a:buFont typeface="Arial" panose="020B0604020202020204" pitchFamily="34" charset="0"/>
              <a:buChar char="•"/>
            </a:pPr>
            <a:r>
              <a:rPr lang="en-US" sz="2400" dirty="0">
                <a:ea typeface="ＭＳ Ｐゴシック" panose="020B0600070205080204" pitchFamily="34" charset="-128"/>
                <a:hlinkClick r:id="rId3">
                  <a:extLst>
                    <a:ext uri="{A12FA001-AC4F-418D-AE19-62706E023703}">
                      <ahyp:hlinkClr xmlns:ahyp="http://schemas.microsoft.com/office/drawing/2018/hyperlinkcolor" val="tx"/>
                    </a:ext>
                  </a:extLst>
                </a:hlinkClick>
              </a:rPr>
              <a:t>Lesson: JDBC Introduction (The Java™ Tutorials &gt; JDBC Database Access) (oracle.com)</a:t>
            </a:r>
            <a:endParaRPr lang="en-US" altLang="en-US" sz="2400" dirty="0">
              <a:ea typeface="ＭＳ Ｐゴシック" panose="020B0600070205080204" pitchFamily="34" charset="-128"/>
            </a:endParaRPr>
          </a:p>
          <a:p>
            <a:pPr marL="571500" indent="-571500">
              <a:buFont typeface="Arial" panose="020B0604020202020204" pitchFamily="34" charset="0"/>
              <a:buChar char="•"/>
            </a:pPr>
            <a:r>
              <a:rPr lang="en-US" altLang="en-US" sz="2800" dirty="0">
                <a:ea typeface="ＭＳ Ｐゴシック" panose="020B0600070205080204" pitchFamily="34" charset="-128"/>
              </a:rPr>
              <a:t>Python </a:t>
            </a:r>
          </a:p>
          <a:p>
            <a:pPr lvl="1">
              <a:buFont typeface="Arial" panose="020B0604020202020204" pitchFamily="34" charset="0"/>
              <a:buChar char="•"/>
            </a:pPr>
            <a:r>
              <a:rPr lang="en-US" altLang="en-US" sz="2400" dirty="0">
                <a:ea typeface="ＭＳ Ｐゴシック" panose="020B0600070205080204" pitchFamily="34" charset="-128"/>
                <a:hlinkClick r:id="rId4"/>
              </a:rPr>
              <a:t>https://www.tutorialspoint.com/jython/jython_jdbc.htm</a:t>
            </a:r>
            <a:endParaRPr lang="en-US" altLang="en-US" sz="2400" dirty="0">
              <a:ea typeface="ＭＳ Ｐゴシック" panose="020B0600070205080204" pitchFamily="34" charset="-128"/>
            </a:endParaRPr>
          </a:p>
          <a:p>
            <a:pPr marL="571500" indent="-571500">
              <a:buFont typeface="Arial" panose="020B0604020202020204" pitchFamily="34" charset="0"/>
              <a:buChar char="•"/>
            </a:pPr>
            <a:r>
              <a:rPr lang="en-US" altLang="en-US" sz="2800">
                <a:ea typeface="ＭＳ Ｐゴシック" panose="020B0600070205080204" pitchFamily="34" charset="-128"/>
              </a:rPr>
              <a:t>C</a:t>
            </a:r>
            <a:r>
              <a:rPr lang="en-US" altLang="en-US" sz="2800" dirty="0">
                <a:ea typeface="ＭＳ Ｐゴシック" panose="020B0600070205080204" pitchFamily="34" charset="-128"/>
              </a:rPr>
              <a:t>++</a:t>
            </a:r>
          </a:p>
          <a:p>
            <a:pPr lvl="1">
              <a:buFont typeface="Arial" panose="020B0604020202020204" pitchFamily="34" charset="0"/>
              <a:buChar char="•"/>
            </a:pPr>
            <a:r>
              <a:rPr lang="en-US" altLang="en-US" sz="2400" dirty="0">
                <a:ea typeface="ＭＳ Ｐゴシック" panose="020B0600070205080204" pitchFamily="34" charset="-128"/>
                <a:hlinkClick r:id="rId5"/>
              </a:rPr>
              <a:t>https://dev.mysql.com/doc/connector-cpp/1.1/en/connector-cpp-examples-complete-example-1.html</a:t>
            </a:r>
            <a:endParaRPr lang="en-US" altLang="en-US" sz="2400" dirty="0">
              <a:ea typeface="ＭＳ Ｐゴシック" panose="020B0600070205080204" pitchFamily="34" charset="-128"/>
            </a:endParaRPr>
          </a:p>
          <a:p>
            <a:pPr marL="342900" indent="-342900">
              <a:lnSpc>
                <a:spcPct val="90000"/>
              </a:lnSpc>
              <a:buFont typeface="Arial" panose="020B0604020202020204" pitchFamily="34" charset="0"/>
              <a:buChar char="•"/>
            </a:pPr>
            <a:endParaRPr lang="en-US" altLang="en-US" sz="1400" dirty="0">
              <a:ea typeface="ＭＳ Ｐゴシック" panose="020B0600070205080204" pitchFamily="34" charset="-128"/>
            </a:endParaRPr>
          </a:p>
        </p:txBody>
      </p:sp>
    </p:spTree>
    <p:extLst>
      <p:ext uri="{BB962C8B-B14F-4D97-AF65-F5344CB8AC3E}">
        <p14:creationId xmlns:p14="http://schemas.microsoft.com/office/powerpoint/2010/main" val="2566092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body" idx="1"/>
          </p:nvPr>
        </p:nvSpPr>
        <p:spPr>
          <a:xfrm>
            <a:off x="1238864" y="2942950"/>
            <a:ext cx="15293185" cy="6515100"/>
          </a:xfrm>
          <a:prstGeom prst="rect">
            <a:avLst/>
          </a:prstGeom>
          <a:noFill/>
          <a:ln>
            <a:noFill/>
          </a:ln>
        </p:spPr>
        <p:txBody>
          <a:bodyPr spcFirstLastPara="1" wrap="square" lIns="91425" tIns="45700" rIns="91425" bIns="45700" anchor="t" anchorCtr="0">
            <a:normAutofit/>
          </a:bodyPr>
          <a:lstStyle/>
          <a:p>
            <a:pPr marL="698500" lvl="0" indent="-762000" algn="l" rtl="0">
              <a:spcBef>
                <a:spcPts val="0"/>
              </a:spcBef>
              <a:spcAft>
                <a:spcPts val="0"/>
              </a:spcAft>
              <a:buSzPts val="3800"/>
              <a:buChar char="●"/>
            </a:pPr>
            <a:r>
              <a:rPr lang="en-US" sz="3200" dirty="0">
                <a:solidFill>
                  <a:srgbClr val="000000"/>
                </a:solidFill>
                <a:latin typeface="Helvetica Neue"/>
                <a:ea typeface="Helvetica Neue"/>
                <a:cs typeface="Helvetica Neue"/>
                <a:sym typeface="Helvetica Neue"/>
              </a:rPr>
              <a:t>Write a simple program (in Java, Python or C/C++) to perform basic </a:t>
            </a:r>
            <a:r>
              <a:rPr lang="en-US" sz="3200" dirty="0">
                <a:solidFill>
                  <a:srgbClr val="000000"/>
                </a:solidFill>
                <a:latin typeface="Helvetica Neue"/>
              </a:rPr>
              <a:t>Create, Read, Update, Delete (CRUD)</a:t>
            </a:r>
            <a:r>
              <a:rPr lang="en-US" sz="3200" dirty="0">
                <a:solidFill>
                  <a:srgbClr val="000000"/>
                </a:solidFill>
                <a:latin typeface="Helvetica Neue"/>
                <a:ea typeface="Helvetica Neue"/>
                <a:cs typeface="Helvetica Neue"/>
                <a:sym typeface="Helvetica Neue"/>
              </a:rPr>
              <a:t> database operations. </a:t>
            </a:r>
            <a:r>
              <a:rPr lang="en-US" sz="3200" dirty="0">
                <a:solidFill>
                  <a:srgbClr val="000000"/>
                </a:solidFill>
                <a:latin typeface="Helvetica Neue"/>
                <a:sym typeface="Helvetica Neue"/>
              </a:rPr>
              <a:t>The program should be able to use prepared statements and callable functions/stored procedure to (1. write data, 2. read data, 3. update data, 4. delete data)</a:t>
            </a:r>
          </a:p>
          <a:p>
            <a:pPr marL="0" lvl="0" indent="0" algn="l" rtl="0">
              <a:spcBef>
                <a:spcPts val="0"/>
              </a:spcBef>
              <a:spcAft>
                <a:spcPts val="0"/>
              </a:spcAft>
              <a:buSzPts val="3800"/>
              <a:buNone/>
            </a:pPr>
            <a:endParaRPr lang="en-US" sz="2000" dirty="0">
              <a:solidFill>
                <a:srgbClr val="000000"/>
              </a:solidFill>
              <a:latin typeface="Helvetica Neue"/>
              <a:sym typeface="Helvetica Neue"/>
            </a:endParaRPr>
          </a:p>
          <a:p>
            <a:pPr marL="1155700" lvl="1" indent="-762000">
              <a:spcBef>
                <a:spcPts val="0"/>
              </a:spcBef>
              <a:buSzPts val="3800"/>
              <a:buChar char="●"/>
            </a:pPr>
            <a:endParaRPr lang="en-US" sz="3200" dirty="0">
              <a:solidFill>
                <a:srgbClr val="000000"/>
              </a:solidFill>
              <a:latin typeface="Helvetica Neue"/>
            </a:endParaRPr>
          </a:p>
          <a:p>
            <a:pPr marL="698500" lvl="0" indent="0" algn="l" rtl="0">
              <a:spcBef>
                <a:spcPts val="0"/>
              </a:spcBef>
              <a:spcAft>
                <a:spcPts val="0"/>
              </a:spcAft>
              <a:buNone/>
            </a:pPr>
            <a:endParaRPr lang="en-US" sz="3000" dirty="0">
              <a:solidFill>
                <a:srgbClr val="000000"/>
              </a:solidFill>
              <a:latin typeface="Helvetica Neue"/>
              <a:ea typeface="Helvetica Neue"/>
              <a:cs typeface="Helvetica Neue"/>
              <a:sym typeface="Helvetica Neue"/>
            </a:endParaRPr>
          </a:p>
        </p:txBody>
      </p:sp>
      <p:sp>
        <p:nvSpPr>
          <p:cNvPr id="183" name="Google Shape;183;p31"/>
          <p:cNvSpPr txBox="1">
            <a:spLocks noGrp="1"/>
          </p:cNvSpPr>
          <p:nvPr>
            <p:ph type="title"/>
          </p:nvPr>
        </p:nvSpPr>
        <p:spPr>
          <a:xfrm>
            <a:off x="1622322" y="1018615"/>
            <a:ext cx="15411627" cy="15513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4800" dirty="0"/>
              <a:t>Practice Activity: Write a simple </a:t>
            </a:r>
            <a:r>
              <a:rPr lang="en-US" sz="4800" dirty="0">
                <a:sym typeface="Helvetica Neue"/>
              </a:rPr>
              <a:t>Java, Python or C/C++) DB application</a:t>
            </a:r>
            <a:endParaRPr sz="4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body" idx="1"/>
          </p:nvPr>
        </p:nvSpPr>
        <p:spPr>
          <a:xfrm>
            <a:off x="1238864" y="3657600"/>
            <a:ext cx="15293185" cy="5800450"/>
          </a:xfrm>
          <a:prstGeom prst="rect">
            <a:avLst/>
          </a:prstGeom>
          <a:noFill/>
          <a:ln>
            <a:noFill/>
          </a:ln>
        </p:spPr>
        <p:txBody>
          <a:bodyPr spcFirstLastPara="1" wrap="square" lIns="91425" tIns="45700" rIns="91425" bIns="45700" anchor="t" anchorCtr="0">
            <a:normAutofit/>
          </a:bodyPr>
          <a:lstStyle/>
          <a:p>
            <a:pPr marL="698500" marR="787400" indent="-635000">
              <a:lnSpc>
                <a:spcPct val="97000"/>
              </a:lnSpc>
              <a:spcBef>
                <a:spcPts val="0"/>
              </a:spcBef>
              <a:buSzPts val="3000"/>
              <a:buFont typeface="Noto Sans Symbols"/>
              <a:buChar char="●"/>
            </a:pPr>
            <a:r>
              <a:rPr lang="en-US" sz="3000" dirty="0">
                <a:solidFill>
                  <a:srgbClr val="000000"/>
                </a:solidFill>
                <a:latin typeface="Helvetica Neue"/>
              </a:rPr>
              <a:t>Write a program in a programming language that SQL supports to implement basic Create, Read, Update, Delete (CRUD) operations, which encompass adding, reading, modifying, and deleting database records. The program or application must be developed using Python, Java, or C/C++, and it can be web-based, a desktop application, or a command-line tool. The application's functionality should be demonstrated through a video recording to be submitted by the due date.</a:t>
            </a:r>
            <a:endParaRPr lang="en-US" sz="3000" dirty="0">
              <a:solidFill>
                <a:srgbClr val="000000"/>
              </a:solidFill>
              <a:latin typeface="Helvetica Neue"/>
              <a:ea typeface="Helvetica Neue"/>
              <a:cs typeface="Helvetica Neue"/>
              <a:sym typeface="Helvetica Neue"/>
            </a:endParaRPr>
          </a:p>
          <a:p>
            <a:pPr marL="698500" lvl="0" indent="0" algn="l" rtl="0">
              <a:spcBef>
                <a:spcPts val="0"/>
              </a:spcBef>
              <a:spcAft>
                <a:spcPts val="0"/>
              </a:spcAft>
              <a:buNone/>
            </a:pPr>
            <a:endParaRPr lang="en-US" sz="3000" dirty="0">
              <a:solidFill>
                <a:srgbClr val="000000"/>
              </a:solidFill>
              <a:latin typeface="Helvetica Neue"/>
              <a:ea typeface="Helvetica Neue"/>
              <a:cs typeface="Helvetica Neue"/>
              <a:sym typeface="Helvetica Neue"/>
            </a:endParaRPr>
          </a:p>
        </p:txBody>
      </p:sp>
      <p:sp>
        <p:nvSpPr>
          <p:cNvPr id="183" name="Google Shape;183;p31"/>
          <p:cNvSpPr txBox="1">
            <a:spLocks noGrp="1"/>
          </p:cNvSpPr>
          <p:nvPr>
            <p:ph type="title"/>
          </p:nvPr>
        </p:nvSpPr>
        <p:spPr>
          <a:xfrm>
            <a:off x="1622322" y="1018615"/>
            <a:ext cx="15411627" cy="215228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sz="4800" dirty="0"/>
              <a:t>Assessment Activity 4: Write and test a simple program/application</a:t>
            </a:r>
            <a:endParaRPr sz="4800" dirty="0"/>
          </a:p>
          <a:p>
            <a:pPr marL="0" lvl="0" indent="0" algn="ctr" rtl="0">
              <a:spcBef>
                <a:spcPts val="0"/>
              </a:spcBef>
              <a:spcAft>
                <a:spcPts val="0"/>
              </a:spcAft>
              <a:buClr>
                <a:schemeClr val="dk1"/>
              </a:buClr>
              <a:buFont typeface="Arial"/>
              <a:buNone/>
            </a:pPr>
            <a:r>
              <a:rPr lang="en-US" sz="3600" dirty="0">
                <a:solidFill>
                  <a:schemeClr val="dk1"/>
                </a:solidFill>
              </a:rPr>
              <a:t>(also 4th Project deliverable)</a:t>
            </a:r>
            <a:endParaRPr sz="4800" dirty="0"/>
          </a:p>
        </p:txBody>
      </p:sp>
    </p:spTree>
    <p:extLst>
      <p:ext uri="{BB962C8B-B14F-4D97-AF65-F5344CB8AC3E}">
        <p14:creationId xmlns:p14="http://schemas.microsoft.com/office/powerpoint/2010/main" val="880349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body" idx="1"/>
          </p:nvPr>
        </p:nvSpPr>
        <p:spPr>
          <a:xfrm>
            <a:off x="1098550" y="2085700"/>
            <a:ext cx="14201400" cy="6515100"/>
          </a:xfrm>
          <a:prstGeom prst="rect">
            <a:avLst/>
          </a:prstGeom>
          <a:noFill/>
          <a:ln>
            <a:noFill/>
          </a:ln>
        </p:spPr>
        <p:txBody>
          <a:bodyPr spcFirstLastPara="1" wrap="square" lIns="91425" tIns="45700" rIns="91425" bIns="45700" anchor="t" anchorCtr="0">
            <a:normAutofit/>
          </a:bodyPr>
          <a:lstStyle/>
          <a:p>
            <a:pPr marL="698500" lvl="0" indent="-635000" algn="l" rtl="0">
              <a:lnSpc>
                <a:spcPct val="150000"/>
              </a:lnSpc>
              <a:spcBef>
                <a:spcPts val="4000"/>
              </a:spcBef>
              <a:spcAft>
                <a:spcPts val="0"/>
              </a:spcAft>
              <a:buSzPts val="3000"/>
              <a:buChar char="●"/>
            </a:pPr>
            <a:r>
              <a:rPr lang="en-US" sz="3000" b="1" dirty="0"/>
              <a:t>JDBC code structure</a:t>
            </a:r>
            <a:endParaRPr lang="en-US" sz="2600" dirty="0"/>
          </a:p>
          <a:p>
            <a:pPr marL="698500" lvl="0" indent="-635000" algn="l" rtl="0">
              <a:lnSpc>
                <a:spcPct val="150000"/>
              </a:lnSpc>
              <a:spcBef>
                <a:spcPts val="0"/>
              </a:spcBef>
              <a:spcAft>
                <a:spcPts val="0"/>
              </a:spcAft>
              <a:buSzPts val="3000"/>
              <a:buChar char="●"/>
            </a:pPr>
            <a:r>
              <a:rPr lang="en-US" sz="3000" b="1" dirty="0"/>
              <a:t> Prepared statements</a:t>
            </a:r>
          </a:p>
          <a:p>
            <a:pPr marL="698500" lvl="0" indent="-635000" algn="l" rtl="0">
              <a:lnSpc>
                <a:spcPct val="150000"/>
              </a:lnSpc>
              <a:spcBef>
                <a:spcPts val="0"/>
              </a:spcBef>
              <a:spcAft>
                <a:spcPts val="0"/>
              </a:spcAft>
              <a:buSzPts val="3000"/>
              <a:buChar char="●"/>
            </a:pPr>
            <a:r>
              <a:rPr lang="en-US" sz="3000" b="1" dirty="0"/>
              <a:t>Callable statements</a:t>
            </a:r>
          </a:p>
          <a:p>
            <a:pPr marL="698500" lvl="0" indent="-635000" algn="l" rtl="0">
              <a:lnSpc>
                <a:spcPct val="150000"/>
              </a:lnSpc>
              <a:spcBef>
                <a:spcPts val="0"/>
              </a:spcBef>
              <a:spcAft>
                <a:spcPts val="0"/>
              </a:spcAft>
              <a:buSzPts val="3000"/>
              <a:buChar char="●"/>
            </a:pPr>
            <a:r>
              <a:rPr lang="en-US" sz="3000" b="1" dirty="0"/>
              <a:t>ODBC</a:t>
            </a:r>
          </a:p>
          <a:p>
            <a:pPr marL="698500" lvl="0" indent="-635000" algn="l" rtl="0">
              <a:lnSpc>
                <a:spcPct val="150000"/>
              </a:lnSpc>
              <a:spcBef>
                <a:spcPts val="0"/>
              </a:spcBef>
              <a:spcAft>
                <a:spcPts val="0"/>
              </a:spcAft>
              <a:buSzPts val="3000"/>
              <a:buChar char="●"/>
            </a:pPr>
            <a:r>
              <a:rPr lang="en-US" sz="3000" b="1" dirty="0"/>
              <a:t>Activities:</a:t>
            </a:r>
            <a:endParaRPr sz="3000" b="1" dirty="0"/>
          </a:p>
          <a:p>
            <a:pPr marL="1371600" lvl="1" indent="-635000" algn="l" rtl="0">
              <a:lnSpc>
                <a:spcPct val="150000"/>
              </a:lnSpc>
              <a:spcBef>
                <a:spcPts val="0"/>
              </a:spcBef>
              <a:spcAft>
                <a:spcPts val="0"/>
              </a:spcAft>
              <a:buSzPts val="3000"/>
              <a:buChar char="○"/>
            </a:pPr>
            <a:r>
              <a:rPr lang="en-US" sz="2800" dirty="0"/>
              <a:t>Practice: Simple Java/Python/C++ DB application</a:t>
            </a:r>
            <a:endParaRPr sz="2800" dirty="0"/>
          </a:p>
          <a:p>
            <a:pPr marL="1371600" lvl="1" indent="-635000" algn="l" rtl="0">
              <a:lnSpc>
                <a:spcPct val="150000"/>
              </a:lnSpc>
              <a:spcBef>
                <a:spcPts val="0"/>
              </a:spcBef>
              <a:spcAft>
                <a:spcPts val="0"/>
              </a:spcAft>
              <a:buSzPts val="3000"/>
              <a:buChar char="○"/>
            </a:pPr>
            <a:r>
              <a:rPr lang="en-US" sz="2800" dirty="0"/>
              <a:t>Course Project: 4</a:t>
            </a:r>
            <a:r>
              <a:rPr lang="en-US" sz="2800" baseline="30000" dirty="0"/>
              <a:t>th</a:t>
            </a:r>
            <a:r>
              <a:rPr lang="en-US" sz="2800" dirty="0"/>
              <a:t> deliverable</a:t>
            </a:r>
          </a:p>
          <a:p>
            <a:pPr marL="736600" lvl="1" indent="0" algn="l" rtl="0">
              <a:lnSpc>
                <a:spcPct val="150000"/>
              </a:lnSpc>
              <a:spcBef>
                <a:spcPts val="0"/>
              </a:spcBef>
              <a:spcAft>
                <a:spcPts val="0"/>
              </a:spcAft>
              <a:buSzPts val="3000"/>
              <a:buNone/>
            </a:pPr>
            <a:endParaRPr sz="2600" dirty="0"/>
          </a:p>
        </p:txBody>
      </p:sp>
      <p:sp>
        <p:nvSpPr>
          <p:cNvPr id="189" name="Google Shape;189;p32"/>
          <p:cNvSpPr txBox="1">
            <a:spLocks noGrp="1"/>
          </p:cNvSpPr>
          <p:nvPr>
            <p:ph type="title"/>
          </p:nvPr>
        </p:nvSpPr>
        <p:spPr>
          <a:xfrm>
            <a:off x="1098550" y="161365"/>
            <a:ext cx="16084500" cy="15513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None/>
            </a:pPr>
            <a:r>
              <a:rPr lang="en-US" dirty="0"/>
              <a:t>Summary</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2"/>
          <p:cNvSpPr txBox="1">
            <a:spLocks noGrp="1"/>
          </p:cNvSpPr>
          <p:nvPr>
            <p:ph type="ctrTitle"/>
          </p:nvPr>
        </p:nvSpPr>
        <p:spPr>
          <a:xfrm>
            <a:off x="2645842" y="2286000"/>
            <a:ext cx="12996300" cy="2587200"/>
          </a:xfrm>
          <a:prstGeom prst="rect">
            <a:avLst/>
          </a:prstGeom>
        </p:spPr>
        <p:txBody>
          <a:bodyPr spcFirstLastPara="1" wrap="square" lIns="182875" tIns="45700" rIns="182875" bIns="45700" anchor="b" anchorCtr="0">
            <a:noAutofit/>
          </a:bodyPr>
          <a:lstStyle/>
          <a:p>
            <a:pPr marL="0" lvl="0" indent="0" algn="ctr" rtl="0">
              <a:spcBef>
                <a:spcPts val="0"/>
              </a:spcBef>
              <a:spcAft>
                <a:spcPts val="0"/>
              </a:spcAft>
              <a:buNone/>
            </a:pPr>
            <a:r>
              <a:rPr lang="en-US" sz="6400"/>
              <a:t>Lesson 3:</a:t>
            </a:r>
            <a:endParaRPr sz="6400"/>
          </a:p>
          <a:p>
            <a:pPr marL="0" lvl="0" indent="0" algn="ctr" rtl="0">
              <a:spcBef>
                <a:spcPts val="0"/>
              </a:spcBef>
              <a:spcAft>
                <a:spcPts val="0"/>
              </a:spcAft>
              <a:buNone/>
            </a:pPr>
            <a:r>
              <a:rPr lang="en-US" sz="6400"/>
              <a:t>DB application development </a:t>
            </a:r>
            <a:endParaRPr sz="6400"/>
          </a:p>
        </p:txBody>
      </p:sp>
      <p:sp>
        <p:nvSpPr>
          <p:cNvPr id="203" name="Google Shape;203;p32"/>
          <p:cNvSpPr txBox="1">
            <a:spLocks noGrp="1"/>
          </p:cNvSpPr>
          <p:nvPr>
            <p:ph type="subTitle" idx="1"/>
          </p:nvPr>
        </p:nvSpPr>
        <p:spPr>
          <a:xfrm>
            <a:off x="2645845" y="4948519"/>
            <a:ext cx="12996300" cy="1374900"/>
          </a:xfrm>
          <a:prstGeom prst="rect">
            <a:avLst/>
          </a:prstGeom>
        </p:spPr>
        <p:txBody>
          <a:bodyPr spcFirstLastPara="1" wrap="square" lIns="91425" tIns="45700" rIns="91425" bIns="45700" anchor="t" anchorCtr="0">
            <a:normAutofit/>
          </a:bodyPr>
          <a:lstStyle/>
          <a:p>
            <a:pPr marL="0" lvl="0" indent="0" algn="ctr" rtl="0">
              <a:spcBef>
                <a:spcPts val="0"/>
              </a:spcBef>
              <a:spcAft>
                <a:spcPts val="0"/>
              </a:spcAft>
              <a:buNone/>
            </a:pPr>
            <a:r>
              <a:rPr lang="en-US"/>
              <a:t>Gerald Balekaki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Definition: JDBC</a:t>
            </a:r>
            <a:endParaRPr dirty="0"/>
          </a:p>
        </p:txBody>
      </p:sp>
      <p:sp>
        <p:nvSpPr>
          <p:cNvPr id="117" name="Google Shape;117;p21"/>
          <p:cNvSpPr txBox="1">
            <a:spLocks noGrp="1"/>
          </p:cNvSpPr>
          <p:nvPr>
            <p:ph type="body" idx="1"/>
          </p:nvPr>
        </p:nvSpPr>
        <p:spPr>
          <a:xfrm>
            <a:off x="1799303" y="2537747"/>
            <a:ext cx="14335432" cy="6385027"/>
          </a:xfrm>
          <a:prstGeom prst="rect">
            <a:avLst/>
          </a:prstGeom>
          <a:noFill/>
          <a:ln>
            <a:noFill/>
          </a:ln>
        </p:spPr>
        <p:txBody>
          <a:bodyPr spcFirstLastPara="1" wrap="square" lIns="91425" tIns="45700" rIns="91425" bIns="45700" anchor="t" anchorCtr="0">
            <a:noAutofit/>
          </a:bodyPr>
          <a:lstStyle/>
          <a:p>
            <a:pPr marL="914400" lvl="1" indent="-419100" algn="l" rtl="0">
              <a:lnSpc>
                <a:spcPct val="150000"/>
              </a:lnSpc>
              <a:spcBef>
                <a:spcPts val="0"/>
              </a:spcBef>
              <a:spcAft>
                <a:spcPts val="0"/>
              </a:spcAft>
              <a:buSzPts val="3000"/>
              <a:buChar char="○"/>
            </a:pPr>
            <a:r>
              <a:rPr lang="en-US" sz="2800" b="1" dirty="0"/>
              <a:t>Java database connectivity(JDBC)</a:t>
            </a:r>
            <a:r>
              <a:rPr lang="en-US" sz="2800" dirty="0"/>
              <a:t> is Java API that support communication with the database systems (DBMS)</a:t>
            </a:r>
          </a:p>
          <a:p>
            <a:pPr marL="914400" lvl="1" indent="-419100" algn="l" rtl="0">
              <a:lnSpc>
                <a:spcPct val="150000"/>
              </a:lnSpc>
              <a:spcBef>
                <a:spcPts val="0"/>
              </a:spcBef>
              <a:spcAft>
                <a:spcPts val="0"/>
              </a:spcAft>
              <a:buSzPts val="3000"/>
              <a:buChar char="○"/>
            </a:pPr>
            <a:r>
              <a:rPr lang="en-US" sz="2800" dirty="0"/>
              <a:t>JDBC supports metadata retrieval (data about relations, data types and attributes), and a wide range of database operations</a:t>
            </a:r>
          </a:p>
          <a:p>
            <a:pPr marL="914400" lvl="1" indent="-419100" algn="l" rtl="0">
              <a:lnSpc>
                <a:spcPct val="150000"/>
              </a:lnSpc>
              <a:spcBef>
                <a:spcPts val="0"/>
              </a:spcBef>
              <a:spcAft>
                <a:spcPts val="0"/>
              </a:spcAft>
              <a:buSzPts val="3000"/>
              <a:buChar char="○"/>
            </a:pPr>
            <a:r>
              <a:rPr lang="en-US" sz="2800" b="1" dirty="0"/>
              <a:t>Basic JDBC communication model</a:t>
            </a:r>
          </a:p>
          <a:p>
            <a:pPr lvl="2" indent="-419100">
              <a:lnSpc>
                <a:spcPct val="150000"/>
              </a:lnSpc>
              <a:spcBef>
                <a:spcPts val="0"/>
              </a:spcBef>
              <a:buSzPts val="3000"/>
              <a:buChar char="○"/>
            </a:pPr>
            <a:r>
              <a:rPr lang="en-US" sz="2400" dirty="0"/>
              <a:t>Open the database connection</a:t>
            </a:r>
          </a:p>
          <a:p>
            <a:pPr lvl="2" indent="-419100">
              <a:lnSpc>
                <a:spcPct val="150000"/>
              </a:lnSpc>
              <a:spcBef>
                <a:spcPts val="0"/>
              </a:spcBef>
              <a:buSzPts val="3000"/>
              <a:buChar char="○"/>
            </a:pPr>
            <a:r>
              <a:rPr lang="en-US" sz="2400" dirty="0"/>
              <a:t>Create a ‘statement’ object </a:t>
            </a:r>
          </a:p>
          <a:p>
            <a:pPr lvl="2" indent="-419100">
              <a:lnSpc>
                <a:spcPct val="150000"/>
              </a:lnSpc>
              <a:spcBef>
                <a:spcPts val="0"/>
              </a:spcBef>
              <a:buSzPts val="3000"/>
              <a:buChar char="○"/>
            </a:pPr>
            <a:r>
              <a:rPr lang="en-US" sz="2400" dirty="0"/>
              <a:t>Execute queries using the statement object to pass the SQL statements to the DBMS</a:t>
            </a:r>
          </a:p>
          <a:p>
            <a:pPr lvl="2" indent="-419100">
              <a:lnSpc>
                <a:spcPct val="150000"/>
              </a:lnSpc>
              <a:spcBef>
                <a:spcPts val="0"/>
              </a:spcBef>
              <a:buSzPts val="3000"/>
              <a:buChar char="○"/>
            </a:pPr>
            <a:r>
              <a:rPr lang="en-US" sz="2400" dirty="0"/>
              <a:t>Fetch the result set</a:t>
            </a:r>
          </a:p>
          <a:p>
            <a:pPr lvl="2" indent="-419100">
              <a:lnSpc>
                <a:spcPct val="150000"/>
              </a:lnSpc>
              <a:spcBef>
                <a:spcPts val="0"/>
              </a:spcBef>
              <a:buSzPts val="3000"/>
              <a:buChar char="○"/>
            </a:pPr>
            <a:r>
              <a:rPr lang="en-US" sz="2400" dirty="0"/>
              <a:t>Exception and error handling</a:t>
            </a:r>
          </a:p>
          <a:p>
            <a:pPr marL="952500" lvl="2" indent="0">
              <a:lnSpc>
                <a:spcPct val="115000"/>
              </a:lnSpc>
              <a:spcBef>
                <a:spcPts val="0"/>
              </a:spcBef>
              <a:buSzPts val="3000"/>
              <a:buNone/>
            </a:pPr>
            <a:endParaRPr lang="en-US" sz="2400" b="1" dirty="0"/>
          </a:p>
        </p:txBody>
      </p:sp>
    </p:spTree>
    <p:extLst>
      <p:ext uri="{BB962C8B-B14F-4D97-AF65-F5344CB8AC3E}">
        <p14:creationId xmlns:p14="http://schemas.microsoft.com/office/powerpoint/2010/main" val="12498167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12065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JDBC code</a:t>
            </a:r>
            <a:endParaRPr dirty="0"/>
          </a:p>
        </p:txBody>
      </p:sp>
      <p:sp>
        <p:nvSpPr>
          <p:cNvPr id="4" name="Rectangle 3">
            <a:extLst>
              <a:ext uri="{FF2B5EF4-FFF2-40B4-BE49-F238E27FC236}">
                <a16:creationId xmlns:a16="http://schemas.microsoft.com/office/drawing/2014/main" id="{4D6E61F3-CFDB-17D3-F928-FD868531A800}"/>
              </a:ext>
            </a:extLst>
          </p:cNvPr>
          <p:cNvSpPr txBox="1">
            <a:spLocks noChangeArrowheads="1"/>
          </p:cNvSpPr>
          <p:nvPr/>
        </p:nvSpPr>
        <p:spPr>
          <a:xfrm>
            <a:off x="4159044" y="2212259"/>
            <a:ext cx="11312013" cy="644504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533400" algn="l" rtl="0">
              <a:lnSpc>
                <a:spcPct val="100000"/>
              </a:lnSpc>
              <a:spcBef>
                <a:spcPts val="4000"/>
              </a:spcBef>
              <a:spcAft>
                <a:spcPts val="0"/>
              </a:spcAft>
              <a:buClr>
                <a:schemeClr val="accent2"/>
              </a:buClr>
              <a:buSzPts val="4800"/>
              <a:buFont typeface="Noto Sans Symbols"/>
              <a:buChar char="⚫"/>
              <a:defRPr sz="4800" b="0" i="0" u="none" strike="noStrike" cap="none">
                <a:solidFill>
                  <a:schemeClr val="dk1"/>
                </a:solidFill>
                <a:latin typeface="Arial"/>
                <a:ea typeface="Arial"/>
                <a:cs typeface="Arial"/>
                <a:sym typeface="Arial"/>
              </a:defRPr>
            </a:lvl1pPr>
            <a:lvl2pPr marL="914400" marR="0" lvl="1" indent="-508000" algn="l" rtl="0">
              <a:lnSpc>
                <a:spcPct val="100000"/>
              </a:lnSpc>
              <a:spcBef>
                <a:spcPts val="1200"/>
              </a:spcBef>
              <a:spcAft>
                <a:spcPts val="0"/>
              </a:spcAft>
              <a:buClr>
                <a:srgbClr val="808080"/>
              </a:buClr>
              <a:buSzPts val="4400"/>
              <a:buFont typeface="Noto Sans Symbols"/>
              <a:buChar char="⚫"/>
              <a:defRPr sz="4400" b="0" i="0" u="none" strike="noStrike" cap="none">
                <a:solidFill>
                  <a:schemeClr val="dk1"/>
                </a:solidFill>
                <a:latin typeface="Arial"/>
                <a:ea typeface="Arial"/>
                <a:cs typeface="Arial"/>
                <a:sym typeface="Arial"/>
              </a:defRPr>
            </a:lvl2pPr>
            <a:lvl3pPr marL="1371600" marR="0" lvl="2" indent="-482600" algn="l" rtl="0">
              <a:lnSpc>
                <a:spcPct val="100000"/>
              </a:lnSpc>
              <a:spcBef>
                <a:spcPts val="1200"/>
              </a:spcBef>
              <a:spcAft>
                <a:spcPts val="0"/>
              </a:spcAft>
              <a:buClr>
                <a:srgbClr val="969696"/>
              </a:buClr>
              <a:buSzPts val="4000"/>
              <a:buFont typeface="Noto Sans Symbols"/>
              <a:buChar char="⚫"/>
              <a:defRPr sz="4000" b="0" i="0" u="none" strike="noStrike" cap="none">
                <a:solidFill>
                  <a:schemeClr val="dk1"/>
                </a:solidFill>
                <a:latin typeface="Arial"/>
                <a:ea typeface="Arial"/>
                <a:cs typeface="Arial"/>
                <a:sym typeface="Arial"/>
              </a:defRPr>
            </a:lvl3pPr>
            <a:lvl4pPr marL="1828800" marR="0" lvl="3" indent="-342900" algn="l" rtl="0">
              <a:lnSpc>
                <a:spcPct val="100000"/>
              </a:lnSpc>
              <a:spcBef>
                <a:spcPts val="1200"/>
              </a:spcBef>
              <a:spcAft>
                <a:spcPts val="0"/>
              </a:spcAft>
              <a:buClr>
                <a:srgbClr val="F8BC65"/>
              </a:buClr>
              <a:buSzPts val="1800"/>
              <a:buFont typeface="Noto Sans Symbols"/>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1200"/>
              </a:spcBef>
              <a:spcAft>
                <a:spcPts val="0"/>
              </a:spcAft>
              <a:buClr>
                <a:srgbClr val="FBD299"/>
              </a:buClr>
              <a:buSzPts val="1800"/>
              <a:buFont typeface="Noto Sans Symbols"/>
              <a:buChar char="⚫"/>
              <a:defRPr sz="1800" b="0" i="0" u="none" strike="noStrike" cap="none">
                <a:solidFill>
                  <a:schemeClr val="dk1"/>
                </a:solidFill>
                <a:latin typeface="Arial"/>
                <a:ea typeface="Arial"/>
                <a:cs typeface="Arial"/>
                <a:sym typeface="Arial"/>
              </a:defRPr>
            </a:lvl5pPr>
            <a:lvl6pPr marL="2743200" marR="0" lvl="5" indent="-480060" algn="l" rtl="0">
              <a:lnSpc>
                <a:spcPct val="100000"/>
              </a:lnSpc>
              <a:spcBef>
                <a:spcPts val="720"/>
              </a:spcBef>
              <a:spcAft>
                <a:spcPts val="0"/>
              </a:spcAft>
              <a:buClr>
                <a:schemeClr val="accent2"/>
              </a:buClr>
              <a:buSzPts val="3960"/>
              <a:buFont typeface="Noto Sans Symbols"/>
              <a:buChar char="⚫"/>
              <a:defRPr sz="3600" b="0" i="0" u="none" strike="noStrike" cap="none">
                <a:solidFill>
                  <a:srgbClr val="595959"/>
                </a:solidFill>
                <a:latin typeface="Arial"/>
                <a:ea typeface="Arial"/>
                <a:cs typeface="Arial"/>
                <a:sym typeface="Arial"/>
              </a:defRPr>
            </a:lvl6pPr>
            <a:lvl7pPr marL="3200400" marR="0" lvl="6" indent="-480060" algn="l" rtl="0">
              <a:lnSpc>
                <a:spcPct val="100000"/>
              </a:lnSpc>
              <a:spcBef>
                <a:spcPts val="720"/>
              </a:spcBef>
              <a:spcAft>
                <a:spcPts val="0"/>
              </a:spcAft>
              <a:buClr>
                <a:srgbClr val="FA455B"/>
              </a:buClr>
              <a:buSzPts val="3960"/>
              <a:buFont typeface="Noto Sans Symbols"/>
              <a:buChar char="⚫"/>
              <a:defRPr sz="3600" b="0" i="0" u="none" strike="noStrike" cap="none">
                <a:solidFill>
                  <a:srgbClr val="595959"/>
                </a:solidFill>
                <a:latin typeface="Arial"/>
                <a:ea typeface="Arial"/>
                <a:cs typeface="Arial"/>
                <a:sym typeface="Arial"/>
              </a:defRPr>
            </a:lvl7pPr>
            <a:lvl8pPr marL="3657600" marR="0" lvl="7" indent="-480060" algn="l" rtl="0">
              <a:lnSpc>
                <a:spcPct val="100000"/>
              </a:lnSpc>
              <a:spcBef>
                <a:spcPts val="720"/>
              </a:spcBef>
              <a:spcAft>
                <a:spcPts val="0"/>
              </a:spcAft>
              <a:buClr>
                <a:schemeClr val="accent2"/>
              </a:buClr>
              <a:buSzPts val="3960"/>
              <a:buFont typeface="Noto Sans Symbols"/>
              <a:buChar char="⚫"/>
              <a:defRPr sz="3600" b="0" i="0" u="none" strike="noStrike" cap="none">
                <a:solidFill>
                  <a:srgbClr val="595959"/>
                </a:solidFill>
                <a:latin typeface="Arial"/>
                <a:ea typeface="Arial"/>
                <a:cs typeface="Arial"/>
                <a:sym typeface="Arial"/>
              </a:defRPr>
            </a:lvl8pPr>
            <a:lvl9pPr marL="4114800" marR="0" lvl="8" indent="-480059" algn="l" rtl="0">
              <a:lnSpc>
                <a:spcPct val="100000"/>
              </a:lnSpc>
              <a:spcBef>
                <a:spcPts val="720"/>
              </a:spcBef>
              <a:spcAft>
                <a:spcPts val="0"/>
              </a:spcAft>
              <a:buClr>
                <a:srgbClr val="FA455B"/>
              </a:buClr>
              <a:buSzPts val="3960"/>
              <a:buFont typeface="Noto Sans Symbols"/>
              <a:buChar char="⚫"/>
              <a:defRPr sz="3600" b="0" i="0" u="none" strike="noStrike" cap="none">
                <a:solidFill>
                  <a:srgbClr val="595959"/>
                </a:solidFill>
                <a:latin typeface="Arial"/>
                <a:ea typeface="Arial"/>
                <a:cs typeface="Arial"/>
                <a:sym typeface="Arial"/>
              </a:defRPr>
            </a:lvl9pPr>
          </a:lstStyle>
          <a:p>
            <a:pPr lvl="1">
              <a:buFont typeface="Monotype Sorts" charset="2"/>
              <a:buNone/>
            </a:pPr>
            <a:r>
              <a:rPr lang="en-US" altLang="en-US" sz="2400" b="1" dirty="0">
                <a:ea typeface="ＭＳ Ｐゴシック" panose="020B0600070205080204" pitchFamily="34" charset="-128"/>
              </a:rPr>
              <a:t>public static void </a:t>
            </a:r>
            <a:r>
              <a:rPr lang="en-US" altLang="en-US" sz="2400" b="1" dirty="0" err="1">
                <a:ea typeface="ＭＳ Ｐゴシック" panose="020B0600070205080204" pitchFamily="34" charset="-128"/>
              </a:rPr>
              <a:t>JDBCexample</a:t>
            </a:r>
            <a:r>
              <a:rPr lang="en-US" altLang="en-US" sz="2400" b="1" dirty="0">
                <a:ea typeface="ＭＳ Ｐゴシック" panose="020B0600070205080204" pitchFamily="34" charset="-128"/>
              </a:rPr>
              <a:t> (String </a:t>
            </a:r>
            <a:r>
              <a:rPr lang="en-US" altLang="en-US" sz="2400" b="1" dirty="0" err="1">
                <a:ea typeface="ＭＳ Ｐゴシック" panose="020B0600070205080204" pitchFamily="34" charset="-128"/>
              </a:rPr>
              <a:t>dbid</a:t>
            </a:r>
            <a:r>
              <a:rPr lang="en-US" altLang="en-US" sz="2400" b="1" dirty="0">
                <a:ea typeface="ＭＳ Ｐゴシック" panose="020B0600070205080204" pitchFamily="34" charset="-128"/>
              </a:rPr>
              <a:t>, String </a:t>
            </a:r>
            <a:r>
              <a:rPr lang="en-US" altLang="en-US" sz="2400" b="1" dirty="0" err="1">
                <a:ea typeface="ＭＳ Ｐゴシック" panose="020B0600070205080204" pitchFamily="34" charset="-128"/>
              </a:rPr>
              <a:t>userid</a:t>
            </a:r>
            <a:r>
              <a:rPr lang="en-US" altLang="en-US" sz="2400" b="1" dirty="0">
                <a:ea typeface="ＭＳ Ｐゴシック" panose="020B0600070205080204" pitchFamily="34" charset="-128"/>
              </a:rPr>
              <a:t>, String passwd) </a:t>
            </a:r>
            <a:r>
              <a:rPr lang="en-US" altLang="en-US" sz="2400" b="1" dirty="0"/>
              <a:t>            </a:t>
            </a:r>
          </a:p>
          <a:p>
            <a:pPr lvl="1">
              <a:buFont typeface="Monotype Sorts" charset="2"/>
              <a:buNone/>
            </a:pPr>
            <a:r>
              <a:rPr lang="en-US" altLang="en-US" sz="2400" b="1" dirty="0"/>
              <a:t>{ </a:t>
            </a:r>
          </a:p>
          <a:p>
            <a:pPr lvl="1">
              <a:buFont typeface="Monotype Sorts" charset="2"/>
              <a:buNone/>
            </a:pPr>
            <a:r>
              <a:rPr lang="en-US" altLang="en-US" sz="2400" b="1" dirty="0">
                <a:ea typeface="ＭＳ Ｐゴシック" panose="020B0600070205080204" pitchFamily="34" charset="-128"/>
              </a:rPr>
              <a:t>     try (</a:t>
            </a:r>
            <a:r>
              <a:rPr lang="en-US" altLang="en-US" sz="2400" dirty="0">
                <a:ea typeface="ＭＳ Ｐゴシック" panose="020B0600070205080204" pitchFamily="34" charset="-128"/>
              </a:rPr>
              <a:t>Connection conn = </a:t>
            </a:r>
            <a:r>
              <a:rPr lang="en-US" altLang="en-US" sz="2400" dirty="0" err="1">
                <a:ea typeface="ＭＳ Ｐゴシック" panose="020B0600070205080204" pitchFamily="34" charset="-128"/>
              </a:rPr>
              <a:t>DriverManager.getConnection</a:t>
            </a:r>
            <a:r>
              <a:rPr lang="en-US" altLang="en-US" sz="2400" dirty="0">
                <a:ea typeface="ＭＳ Ｐゴシック" panose="020B0600070205080204" pitchFamily="34" charset="-128"/>
              </a:rPr>
              <a:t>(     </a:t>
            </a:r>
            <a:br>
              <a:rPr lang="en-US" altLang="en-US" sz="2400" dirty="0">
                <a:ea typeface="ＭＳ Ｐゴシック" panose="020B0600070205080204" pitchFamily="34" charset="-128"/>
              </a:rPr>
            </a:b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jdbc:mysql</a:t>
            </a:r>
            <a:r>
              <a:rPr lang="en-US" altLang="en-US" sz="2400" dirty="0">
                <a:ea typeface="ＭＳ Ｐゴシック" panose="020B0600070205080204" pitchFamily="34" charset="-128"/>
              </a:rPr>
              <a:t>://localhost:3306/</a:t>
            </a:r>
            <a:r>
              <a:rPr lang="en-US" altLang="en-US" sz="2400" dirty="0" err="1">
                <a:ea typeface="ＭＳ Ｐゴシック" panose="020B0600070205080204" pitchFamily="34" charset="-128"/>
              </a:rPr>
              <a:t>ratemyprofdb</a:t>
            </a: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userid</a:t>
            </a:r>
            <a:r>
              <a:rPr lang="en-US" altLang="en-US" sz="2400" dirty="0">
                <a:ea typeface="ＭＳ Ｐゴシック" panose="020B0600070205080204" pitchFamily="34" charset="-128"/>
              </a:rPr>
              <a:t>, passwd); </a:t>
            </a:r>
          </a:p>
          <a:p>
            <a:pPr lvl="1">
              <a:buFont typeface="Monotype Sorts" charset="2"/>
              <a:buNone/>
            </a:pPr>
            <a:r>
              <a:rPr lang="en-US" altLang="en-US" sz="2400" dirty="0">
                <a:ea typeface="ＭＳ Ｐゴシック" panose="020B0600070205080204" pitchFamily="34" charset="-128"/>
              </a:rPr>
              <a:t>            Statement </a:t>
            </a:r>
            <a:r>
              <a:rPr lang="en-US" altLang="en-US" sz="2400" dirty="0" err="1">
                <a:ea typeface="ＭＳ Ｐゴシック" panose="020B0600070205080204" pitchFamily="34" charset="-128"/>
              </a:rPr>
              <a:t>stmt</a:t>
            </a:r>
            <a:r>
              <a:rPr lang="en-US" altLang="en-US" sz="2400" dirty="0">
                <a:ea typeface="ＭＳ Ｐゴシック" panose="020B0600070205080204" pitchFamily="34" charset="-128"/>
              </a:rPr>
              <a:t> = </a:t>
            </a:r>
            <a:r>
              <a:rPr lang="en-US" altLang="en-US" sz="2400" dirty="0" err="1">
                <a:ea typeface="ＭＳ Ｐゴシック" panose="020B0600070205080204" pitchFamily="34" charset="-128"/>
              </a:rPr>
              <a:t>conn.createStatement</a:t>
            </a:r>
            <a:r>
              <a:rPr lang="en-US" altLang="en-US" sz="2400" dirty="0">
                <a:ea typeface="ＭＳ Ｐゴシック" panose="020B0600070205080204" pitchFamily="34" charset="-128"/>
              </a:rPr>
              <a:t>();</a:t>
            </a:r>
            <a:r>
              <a:rPr lang="en-US" altLang="en-US" sz="2400" b="1" dirty="0">
                <a:ea typeface="ＭＳ Ｐゴシック" panose="020B0600070205080204" pitchFamily="34" charset="-128"/>
              </a:rPr>
              <a:t>) </a:t>
            </a:r>
          </a:p>
          <a:p>
            <a:pPr lvl="1">
              <a:buFont typeface="Monotype Sorts" charset="2"/>
              <a:buNone/>
            </a:pPr>
            <a:r>
              <a:rPr lang="en-US" altLang="en-US" sz="2400" b="1" dirty="0">
                <a:ea typeface="ＭＳ Ｐゴシック" panose="020B0600070205080204" pitchFamily="34" charset="-128"/>
              </a:rPr>
              <a:t>     { </a:t>
            </a:r>
          </a:p>
          <a:p>
            <a:pPr lvl="1">
              <a:buFont typeface="Monotype Sorts" charset="2"/>
              <a:buNone/>
            </a:pPr>
            <a:r>
              <a:rPr lang="en-US" altLang="en-US" sz="2400" b="1" dirty="0">
                <a:ea typeface="ＭＳ Ｐゴシック" panose="020B0600070205080204" pitchFamily="34" charset="-128"/>
              </a:rPr>
              <a:t>            … Do Actual Work ….	</a:t>
            </a:r>
          </a:p>
          <a:p>
            <a:pPr lvl="1">
              <a:buFont typeface="Monotype Sorts" charset="2"/>
              <a:buNone/>
            </a:pP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stmt.close</a:t>
            </a:r>
            <a:r>
              <a:rPr lang="en-US" altLang="en-US" sz="2400" dirty="0">
                <a:ea typeface="ＭＳ Ｐゴシック" panose="020B0600070205080204" pitchFamily="34" charset="-128"/>
              </a:rPr>
              <a:t>();	</a:t>
            </a:r>
          </a:p>
          <a:p>
            <a:pPr lvl="1">
              <a:buFont typeface="Monotype Sorts" charset="2"/>
              <a:buNone/>
            </a:pP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conn.close</a:t>
            </a:r>
            <a:r>
              <a:rPr lang="en-US" altLang="en-US" sz="2400" dirty="0">
                <a:ea typeface="ＭＳ Ｐゴシック" panose="020B0600070205080204" pitchFamily="34" charset="-128"/>
              </a:rPr>
              <a:t>();</a:t>
            </a:r>
            <a:endParaRPr lang="en-US" altLang="en-US" sz="2400" b="1" dirty="0">
              <a:ea typeface="ＭＳ Ｐゴシック" panose="020B0600070205080204" pitchFamily="34" charset="-128"/>
            </a:endParaRPr>
          </a:p>
          <a:p>
            <a:pPr lvl="1">
              <a:buFont typeface="Monotype Sorts" charset="2"/>
              <a:buNone/>
            </a:pPr>
            <a:r>
              <a:rPr lang="en-US" altLang="en-US" sz="2400" b="1" dirty="0">
                <a:ea typeface="ＭＳ Ｐゴシック" panose="020B0600070205080204" pitchFamily="34" charset="-128"/>
              </a:rPr>
              <a:t>     }		</a:t>
            </a:r>
          </a:p>
          <a:p>
            <a:pPr lvl="1">
              <a:buFont typeface="Monotype Sorts" charset="2"/>
              <a:buNone/>
            </a:pPr>
            <a:r>
              <a:rPr lang="en-US" altLang="en-US" sz="2400" b="1" dirty="0">
                <a:ea typeface="ＭＳ Ｐゴシック" panose="020B0600070205080204" pitchFamily="34" charset="-128"/>
              </a:rPr>
              <a:t>    catch (</a:t>
            </a:r>
            <a:r>
              <a:rPr lang="en-US" altLang="en-US" sz="2400" b="1" dirty="0" err="1">
                <a:ea typeface="ＭＳ Ｐゴシック" panose="020B0600070205080204" pitchFamily="34" charset="-128"/>
              </a:rPr>
              <a:t>SQLException</a:t>
            </a:r>
            <a:r>
              <a:rPr lang="en-US" altLang="en-US" sz="2400" b="1" dirty="0">
                <a:ea typeface="ＭＳ Ｐゴシック" panose="020B0600070205080204" pitchFamily="34" charset="-128"/>
              </a:rPr>
              <a:t> </a:t>
            </a:r>
            <a:r>
              <a:rPr lang="en-US" altLang="en-US" sz="2400" b="1" dirty="0" err="1">
                <a:ea typeface="ＭＳ Ｐゴシック" panose="020B0600070205080204" pitchFamily="34" charset="-128"/>
              </a:rPr>
              <a:t>sqle</a:t>
            </a:r>
            <a:r>
              <a:rPr lang="en-US" altLang="en-US" sz="2400" b="1" dirty="0">
                <a:ea typeface="ＭＳ Ｐゴシック" panose="020B0600070205080204" pitchFamily="34" charset="-128"/>
              </a:rPr>
              <a:t>) { 		</a:t>
            </a:r>
          </a:p>
          <a:p>
            <a:pPr lvl="1">
              <a:buFont typeface="Monotype Sorts" charset="2"/>
              <a:buNone/>
            </a:pPr>
            <a:r>
              <a:rPr lang="en-US" altLang="en-US" sz="2400" dirty="0">
                <a:ea typeface="ＭＳ Ｐゴシック" panose="020B0600070205080204" pitchFamily="34" charset="-128"/>
              </a:rPr>
              <a:t>        </a:t>
            </a:r>
            <a:r>
              <a:rPr lang="en-US" altLang="en-US" sz="2400" dirty="0" err="1">
                <a:ea typeface="ＭＳ Ｐゴシック" panose="020B0600070205080204" pitchFamily="34" charset="-128"/>
              </a:rPr>
              <a:t>System.out.println</a:t>
            </a:r>
            <a:r>
              <a:rPr lang="en-US" altLang="en-US" sz="2400" dirty="0">
                <a:ea typeface="ＭＳ Ｐゴシック" panose="020B0600070205080204" pitchFamily="34" charset="-128"/>
              </a:rPr>
              <a:t>("</a:t>
            </a:r>
            <a:r>
              <a:rPr lang="en-US" altLang="en-US" sz="2400" dirty="0" err="1">
                <a:ea typeface="ＭＳ Ｐゴシック" panose="020B0600070205080204" pitchFamily="34" charset="-128"/>
              </a:rPr>
              <a:t>SQLException</a:t>
            </a:r>
            <a:r>
              <a:rPr lang="en-US" altLang="en-US" sz="2400" dirty="0">
                <a:ea typeface="ＭＳ Ｐゴシック" panose="020B0600070205080204" pitchFamily="34" charset="-128"/>
              </a:rPr>
              <a:t> : " + </a:t>
            </a:r>
            <a:r>
              <a:rPr lang="en-US" altLang="en-US" sz="2400" dirty="0" err="1">
                <a:ea typeface="ＭＳ Ｐゴシック" panose="020B0600070205080204" pitchFamily="34" charset="-128"/>
              </a:rPr>
              <a:t>sqle</a:t>
            </a:r>
            <a:r>
              <a:rPr lang="en-US" altLang="en-US" sz="2400" dirty="0">
                <a:ea typeface="ＭＳ Ｐゴシック" panose="020B0600070205080204" pitchFamily="34" charset="-128"/>
              </a:rPr>
              <a:t>);	</a:t>
            </a:r>
            <a:r>
              <a:rPr lang="en-US" altLang="en-US" sz="2400" b="1" dirty="0">
                <a:ea typeface="ＭＳ Ｐゴシック" panose="020B0600070205080204" pitchFamily="34" charset="-128"/>
              </a:rPr>
              <a:t>	</a:t>
            </a:r>
          </a:p>
          <a:p>
            <a:pPr lvl="1">
              <a:buFont typeface="Monotype Sorts" charset="2"/>
              <a:buNone/>
            </a:pPr>
            <a:r>
              <a:rPr lang="en-US" altLang="en-US" sz="2400" b="1" dirty="0">
                <a:ea typeface="ＭＳ Ｐゴシック" panose="020B0600070205080204" pitchFamily="34" charset="-128"/>
              </a:rPr>
              <a:t>     }</a:t>
            </a:r>
          </a:p>
          <a:p>
            <a:pPr lvl="1">
              <a:buFont typeface="Monotype Sorts" charset="2"/>
              <a:buNone/>
            </a:pPr>
            <a:r>
              <a:rPr lang="en-US" altLang="en-US" sz="2400" b="1" dirty="0"/>
              <a:t> }</a:t>
            </a:r>
          </a:p>
          <a:p>
            <a:pPr>
              <a:buFont typeface="Monotype Sorts" charset="2"/>
              <a:buNone/>
            </a:pPr>
            <a:endParaRPr lang="en-US" altLang="en-US" sz="1200" b="1" dirty="0"/>
          </a:p>
        </p:txBody>
      </p:sp>
      <p:sp>
        <p:nvSpPr>
          <p:cNvPr id="9" name="TextBox 8">
            <a:extLst>
              <a:ext uri="{FF2B5EF4-FFF2-40B4-BE49-F238E27FC236}">
                <a16:creationId xmlns:a16="http://schemas.microsoft.com/office/drawing/2014/main" id="{78896649-CF3A-90BF-75C8-19017D900AF2}"/>
              </a:ext>
            </a:extLst>
          </p:cNvPr>
          <p:cNvSpPr txBox="1"/>
          <p:nvPr/>
        </p:nvSpPr>
        <p:spPr>
          <a:xfrm>
            <a:off x="1172291" y="3392128"/>
            <a:ext cx="2447367" cy="707886"/>
          </a:xfrm>
          <a:prstGeom prst="rect">
            <a:avLst/>
          </a:prstGeom>
          <a:noFill/>
        </p:spPr>
        <p:txBody>
          <a:bodyPr wrap="square" rtlCol="0">
            <a:spAutoFit/>
          </a:bodyPr>
          <a:lstStyle/>
          <a:p>
            <a:pPr algn="ctr"/>
            <a:r>
              <a:rPr lang="en-US" sz="2000" b="1" dirty="0">
                <a:solidFill>
                  <a:schemeClr val="bg1"/>
                </a:solidFill>
              </a:rPr>
              <a:t>Open a DB connection</a:t>
            </a:r>
          </a:p>
        </p:txBody>
      </p:sp>
      <p:sp>
        <p:nvSpPr>
          <p:cNvPr id="10" name="TextBox 9">
            <a:extLst>
              <a:ext uri="{FF2B5EF4-FFF2-40B4-BE49-F238E27FC236}">
                <a16:creationId xmlns:a16="http://schemas.microsoft.com/office/drawing/2014/main" id="{F5292D76-C78F-9F96-23C2-94DA8BC2AFA2}"/>
              </a:ext>
            </a:extLst>
          </p:cNvPr>
          <p:cNvSpPr txBox="1"/>
          <p:nvPr/>
        </p:nvSpPr>
        <p:spPr>
          <a:xfrm>
            <a:off x="13734971" y="5434781"/>
            <a:ext cx="2056330" cy="707886"/>
          </a:xfrm>
          <a:prstGeom prst="rect">
            <a:avLst/>
          </a:prstGeom>
          <a:noFill/>
        </p:spPr>
        <p:txBody>
          <a:bodyPr wrap="square" rtlCol="0">
            <a:spAutoFit/>
          </a:bodyPr>
          <a:lstStyle/>
          <a:p>
            <a:pPr algn="ctr"/>
            <a:r>
              <a:rPr lang="en-US" sz="2000" b="1" dirty="0">
                <a:solidFill>
                  <a:schemeClr val="bg1"/>
                </a:solidFill>
              </a:rPr>
              <a:t>Create a </a:t>
            </a:r>
            <a:r>
              <a:rPr lang="en-US" sz="2000" b="1" dirty="0" err="1">
                <a:solidFill>
                  <a:schemeClr val="bg1"/>
                </a:solidFill>
              </a:rPr>
              <a:t>stmt</a:t>
            </a:r>
            <a:r>
              <a:rPr lang="en-US" sz="2000" b="1" dirty="0">
                <a:solidFill>
                  <a:schemeClr val="bg1"/>
                </a:solidFill>
              </a:rPr>
              <a:t> object</a:t>
            </a:r>
          </a:p>
        </p:txBody>
      </p:sp>
      <p:sp>
        <p:nvSpPr>
          <p:cNvPr id="11" name="TextBox 10">
            <a:extLst>
              <a:ext uri="{FF2B5EF4-FFF2-40B4-BE49-F238E27FC236}">
                <a16:creationId xmlns:a16="http://schemas.microsoft.com/office/drawing/2014/main" id="{7E85CE71-2801-5968-2D2D-5F95A50BC366}"/>
              </a:ext>
            </a:extLst>
          </p:cNvPr>
          <p:cNvSpPr txBox="1"/>
          <p:nvPr/>
        </p:nvSpPr>
        <p:spPr>
          <a:xfrm>
            <a:off x="11203166" y="6722426"/>
            <a:ext cx="2056330" cy="1015663"/>
          </a:xfrm>
          <a:prstGeom prst="rect">
            <a:avLst/>
          </a:prstGeom>
          <a:noFill/>
        </p:spPr>
        <p:txBody>
          <a:bodyPr wrap="square" rtlCol="0">
            <a:spAutoFit/>
          </a:bodyPr>
          <a:lstStyle/>
          <a:p>
            <a:pPr algn="ctr"/>
            <a:r>
              <a:rPr lang="en-US" sz="2000" b="1" dirty="0">
                <a:solidFill>
                  <a:schemeClr val="bg1"/>
                </a:solidFill>
              </a:rPr>
              <a:t>Execute queries and fetch results</a:t>
            </a:r>
          </a:p>
        </p:txBody>
      </p:sp>
      <p:sp>
        <p:nvSpPr>
          <p:cNvPr id="12" name="TextBox 11">
            <a:extLst>
              <a:ext uri="{FF2B5EF4-FFF2-40B4-BE49-F238E27FC236}">
                <a16:creationId xmlns:a16="http://schemas.microsoft.com/office/drawing/2014/main" id="{D8A36DD5-536B-9820-3A82-204CF7E2D34A}"/>
              </a:ext>
            </a:extLst>
          </p:cNvPr>
          <p:cNvSpPr txBox="1"/>
          <p:nvPr/>
        </p:nvSpPr>
        <p:spPr>
          <a:xfrm>
            <a:off x="1172291" y="5869942"/>
            <a:ext cx="2447367" cy="707886"/>
          </a:xfrm>
          <a:prstGeom prst="rect">
            <a:avLst/>
          </a:prstGeom>
          <a:noFill/>
        </p:spPr>
        <p:txBody>
          <a:bodyPr wrap="square" rtlCol="0">
            <a:spAutoFit/>
          </a:bodyPr>
          <a:lstStyle/>
          <a:p>
            <a:pPr algn="ctr"/>
            <a:r>
              <a:rPr lang="en-US" sz="2000" b="1" dirty="0">
                <a:solidFill>
                  <a:schemeClr val="bg1"/>
                </a:solidFill>
              </a:rPr>
              <a:t>Close all DB resources</a:t>
            </a:r>
          </a:p>
        </p:txBody>
      </p:sp>
      <p:sp>
        <p:nvSpPr>
          <p:cNvPr id="13" name="TextBox 12">
            <a:extLst>
              <a:ext uri="{FF2B5EF4-FFF2-40B4-BE49-F238E27FC236}">
                <a16:creationId xmlns:a16="http://schemas.microsoft.com/office/drawing/2014/main" id="{F725BFEB-7EF8-EC7B-968E-FB402262F1A8}"/>
              </a:ext>
            </a:extLst>
          </p:cNvPr>
          <p:cNvSpPr txBox="1"/>
          <p:nvPr/>
        </p:nvSpPr>
        <p:spPr>
          <a:xfrm>
            <a:off x="882240" y="8303360"/>
            <a:ext cx="2447367" cy="707886"/>
          </a:xfrm>
          <a:prstGeom prst="rect">
            <a:avLst/>
          </a:prstGeom>
          <a:noFill/>
        </p:spPr>
        <p:txBody>
          <a:bodyPr wrap="square" rtlCol="0">
            <a:spAutoFit/>
          </a:bodyPr>
          <a:lstStyle/>
          <a:p>
            <a:pPr algn="ctr"/>
            <a:r>
              <a:rPr lang="en-US" sz="2000" b="1" dirty="0">
                <a:solidFill>
                  <a:schemeClr val="bg1"/>
                </a:solidFill>
              </a:rPr>
              <a:t>Handle exceptions and errors</a:t>
            </a:r>
          </a:p>
        </p:txBody>
      </p:sp>
      <p:cxnSp>
        <p:nvCxnSpPr>
          <p:cNvPr id="15" name="Straight Arrow Connector 14">
            <a:extLst>
              <a:ext uri="{FF2B5EF4-FFF2-40B4-BE49-F238E27FC236}">
                <a16:creationId xmlns:a16="http://schemas.microsoft.com/office/drawing/2014/main" id="{77C3F427-1AA8-9B67-B53C-9BF5BB8A2652}"/>
              </a:ext>
            </a:extLst>
          </p:cNvPr>
          <p:cNvCxnSpPr>
            <a:cxnSpLocks/>
          </p:cNvCxnSpPr>
          <p:nvPr/>
        </p:nvCxnSpPr>
        <p:spPr>
          <a:xfrm>
            <a:off x="3237270" y="3845680"/>
            <a:ext cx="1673943" cy="254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B66BC44-4614-B19C-B132-96EAE8B6B23C}"/>
              </a:ext>
            </a:extLst>
          </p:cNvPr>
          <p:cNvCxnSpPr>
            <a:cxnSpLocks/>
          </p:cNvCxnSpPr>
          <p:nvPr/>
        </p:nvCxnSpPr>
        <p:spPr>
          <a:xfrm>
            <a:off x="3185652" y="6186987"/>
            <a:ext cx="1607574" cy="55205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C4D2277-C7DA-5CC0-FD96-8ADD778F174E}"/>
              </a:ext>
            </a:extLst>
          </p:cNvPr>
          <p:cNvCxnSpPr>
            <a:cxnSpLocks/>
          </p:cNvCxnSpPr>
          <p:nvPr/>
        </p:nvCxnSpPr>
        <p:spPr>
          <a:xfrm flipH="1" flipV="1">
            <a:off x="8893276" y="5977573"/>
            <a:ext cx="2477730" cy="10471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2A33A40-E8D8-75DA-47E3-DCEE261A61F4}"/>
              </a:ext>
            </a:extLst>
          </p:cNvPr>
          <p:cNvCxnSpPr>
            <a:cxnSpLocks/>
            <a:stCxn id="10" idx="1"/>
          </p:cNvCxnSpPr>
          <p:nvPr/>
        </p:nvCxnSpPr>
        <p:spPr>
          <a:xfrm flipH="1" flipV="1">
            <a:off x="11488994" y="5026050"/>
            <a:ext cx="2245977" cy="7626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E7BB842-48DC-2BA1-AFF5-34ACE6E40C14}"/>
              </a:ext>
            </a:extLst>
          </p:cNvPr>
          <p:cNvCxnSpPr>
            <a:cxnSpLocks/>
          </p:cNvCxnSpPr>
          <p:nvPr/>
        </p:nvCxnSpPr>
        <p:spPr>
          <a:xfrm>
            <a:off x="3619658" y="8495071"/>
            <a:ext cx="93759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70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JDBC code details</a:t>
            </a:r>
            <a:endParaRPr dirty="0"/>
          </a:p>
        </p:txBody>
      </p:sp>
      <p:sp>
        <p:nvSpPr>
          <p:cNvPr id="117" name="Google Shape;117;p21"/>
          <p:cNvSpPr txBox="1">
            <a:spLocks noGrp="1"/>
          </p:cNvSpPr>
          <p:nvPr>
            <p:ph type="body" idx="1"/>
          </p:nvPr>
        </p:nvSpPr>
        <p:spPr>
          <a:xfrm>
            <a:off x="1799303" y="2537747"/>
            <a:ext cx="12904839" cy="6385027"/>
          </a:xfrm>
          <a:prstGeom prst="rect">
            <a:avLst/>
          </a:prstGeom>
          <a:noFill/>
          <a:ln>
            <a:noFill/>
          </a:ln>
        </p:spPr>
        <p:txBody>
          <a:bodyPr spcFirstLastPara="1" wrap="square" lIns="91425" tIns="45700" rIns="91425" bIns="45700" anchor="t" anchorCtr="0">
            <a:noAutofit/>
          </a:bodyPr>
          <a:lstStyle/>
          <a:p>
            <a:pPr marL="914400" lvl="1" indent="-419100" algn="l" rtl="0">
              <a:lnSpc>
                <a:spcPct val="150000"/>
              </a:lnSpc>
              <a:spcBef>
                <a:spcPts val="0"/>
              </a:spcBef>
              <a:spcAft>
                <a:spcPts val="0"/>
              </a:spcAft>
              <a:buSzPts val="3000"/>
              <a:buChar char="○"/>
            </a:pPr>
            <a:r>
              <a:rPr lang="en-US" sz="2800" b="1" dirty="0"/>
              <a:t>Passing an SQL statement to the database</a:t>
            </a:r>
          </a:p>
          <a:p>
            <a:pPr lvl="2" indent="-419100">
              <a:lnSpc>
                <a:spcPct val="150000"/>
              </a:lnSpc>
              <a:spcBef>
                <a:spcPts val="0"/>
              </a:spcBef>
              <a:buSzPts val="3000"/>
              <a:buChar char="○"/>
            </a:pPr>
            <a:r>
              <a:rPr lang="en-US" sz="2400" dirty="0"/>
              <a:t>Once the </a:t>
            </a:r>
            <a:r>
              <a:rPr lang="en-US" sz="2400" dirty="0" err="1"/>
              <a:t>db</a:t>
            </a:r>
            <a:r>
              <a:rPr lang="en-US" sz="2400" dirty="0"/>
              <a:t> connection is established, create a statement object from a connection object</a:t>
            </a:r>
          </a:p>
          <a:p>
            <a:pPr marL="1409700" lvl="3" indent="0">
              <a:lnSpc>
                <a:spcPct val="150000"/>
              </a:lnSpc>
              <a:spcBef>
                <a:spcPts val="0"/>
              </a:spcBef>
              <a:buSzPts val="3000"/>
              <a:buNone/>
            </a:pPr>
            <a:r>
              <a:rPr lang="en-US" sz="2400" i="1" dirty="0"/>
              <a:t>Statement </a:t>
            </a:r>
            <a:r>
              <a:rPr lang="en-US" sz="2400" i="1" dirty="0" err="1"/>
              <a:t>stmt</a:t>
            </a:r>
            <a:r>
              <a:rPr lang="en-US" sz="2400" i="1" dirty="0"/>
              <a:t> = </a:t>
            </a:r>
            <a:r>
              <a:rPr lang="en-US" sz="2400" i="1" dirty="0" err="1"/>
              <a:t>conn.createStatement</a:t>
            </a:r>
            <a:r>
              <a:rPr lang="en-US" sz="2400" i="1" dirty="0"/>
              <a:t>()</a:t>
            </a:r>
          </a:p>
          <a:p>
            <a:pPr marL="1295400" lvl="2" indent="-342900">
              <a:lnSpc>
                <a:spcPct val="150000"/>
              </a:lnSpc>
              <a:spcBef>
                <a:spcPts val="0"/>
              </a:spcBef>
              <a:buSzPts val="3000"/>
              <a:buFont typeface="Arial" panose="020B0604020202020204" pitchFamily="34" charset="0"/>
              <a:buChar char="•"/>
            </a:pPr>
            <a:r>
              <a:rPr lang="en-US" sz="2400" dirty="0"/>
              <a:t>Statement objects have a variety of methods to execute SQL queries</a:t>
            </a:r>
          </a:p>
          <a:p>
            <a:pPr marL="1752600" lvl="3" indent="-342900">
              <a:lnSpc>
                <a:spcPct val="150000"/>
              </a:lnSpc>
              <a:spcBef>
                <a:spcPts val="0"/>
              </a:spcBef>
              <a:buSzPts val="3000"/>
              <a:buFont typeface="Arial" panose="020B0604020202020204" pitchFamily="34" charset="0"/>
              <a:buChar char="•"/>
            </a:pPr>
            <a:r>
              <a:rPr lang="en-US" sz="2400" dirty="0"/>
              <a:t>To execute SQL queries, use </a:t>
            </a:r>
            <a:r>
              <a:rPr lang="en-US" sz="2400" dirty="0" err="1"/>
              <a:t>executeQuery</a:t>
            </a:r>
            <a:r>
              <a:rPr lang="en-US" sz="2400" dirty="0"/>
              <a:t>() method – this returns the result set object</a:t>
            </a:r>
          </a:p>
          <a:p>
            <a:pPr marL="1752600" lvl="3" indent="-342900">
              <a:lnSpc>
                <a:spcPct val="150000"/>
              </a:lnSpc>
              <a:spcBef>
                <a:spcPts val="0"/>
              </a:spcBef>
              <a:buSzPts val="3000"/>
              <a:buFont typeface="Arial" panose="020B0604020202020204" pitchFamily="34" charset="0"/>
              <a:buChar char="•"/>
            </a:pPr>
            <a:r>
              <a:rPr lang="en-US" sz="2400" i="1" dirty="0"/>
              <a:t>String </a:t>
            </a:r>
            <a:r>
              <a:rPr lang="en-US" sz="2400" i="1" dirty="0" err="1"/>
              <a:t>sqlStatement</a:t>
            </a:r>
            <a:r>
              <a:rPr lang="en-US" sz="2400" i="1" dirty="0"/>
              <a:t> = “SELECT </a:t>
            </a:r>
            <a:r>
              <a:rPr lang="en-US" sz="2400" i="1" dirty="0" err="1"/>
              <a:t>Sname</a:t>
            </a:r>
            <a:r>
              <a:rPr lang="en-US" sz="2400" i="1" dirty="0"/>
              <a:t> FROM Student”;</a:t>
            </a:r>
          </a:p>
          <a:p>
            <a:pPr marL="1752600" lvl="3" indent="-342900">
              <a:lnSpc>
                <a:spcPct val="150000"/>
              </a:lnSpc>
              <a:spcBef>
                <a:spcPts val="0"/>
              </a:spcBef>
              <a:buSzPts val="3000"/>
              <a:buFont typeface="Arial" panose="020B0604020202020204" pitchFamily="34" charset="0"/>
              <a:buChar char="•"/>
            </a:pPr>
            <a:r>
              <a:rPr lang="en-US" sz="2400" i="1" dirty="0" err="1"/>
              <a:t>ResultSet</a:t>
            </a:r>
            <a:r>
              <a:rPr lang="en-US" sz="2400" i="1" dirty="0"/>
              <a:t> </a:t>
            </a:r>
            <a:r>
              <a:rPr lang="en-US" sz="2400" i="1" dirty="0" err="1"/>
              <a:t>rset</a:t>
            </a:r>
            <a:r>
              <a:rPr lang="en-US" sz="2400" i="1" dirty="0"/>
              <a:t> =</a:t>
            </a:r>
            <a:r>
              <a:rPr lang="en-US" sz="2400" i="1" dirty="0" err="1"/>
              <a:t>stmt.executeQuery</a:t>
            </a:r>
            <a:r>
              <a:rPr lang="en-US" sz="2400" i="1" dirty="0"/>
              <a:t>(</a:t>
            </a:r>
            <a:r>
              <a:rPr lang="en-US" sz="2400" i="1" dirty="0" err="1"/>
              <a:t>sqlStatement</a:t>
            </a:r>
            <a:r>
              <a:rPr lang="en-US" sz="2400" i="1" dirty="0"/>
              <a:t>);</a:t>
            </a:r>
          </a:p>
          <a:p>
            <a:pPr marL="914400" lvl="1" indent="-419100" algn="l" rtl="0">
              <a:lnSpc>
                <a:spcPct val="150000"/>
              </a:lnSpc>
              <a:spcBef>
                <a:spcPts val="0"/>
              </a:spcBef>
              <a:spcAft>
                <a:spcPts val="0"/>
              </a:spcAft>
              <a:buSzPts val="3000"/>
              <a:buChar char="○"/>
            </a:pPr>
            <a:endParaRPr lang="en-US" sz="2800" b="1" dirty="0"/>
          </a:p>
          <a:p>
            <a:pPr marL="914400" lvl="1" indent="-419100" algn="l" rtl="0">
              <a:lnSpc>
                <a:spcPct val="150000"/>
              </a:lnSpc>
              <a:spcBef>
                <a:spcPts val="0"/>
              </a:spcBef>
              <a:spcAft>
                <a:spcPts val="0"/>
              </a:spcAft>
              <a:buSzPts val="3000"/>
              <a:buChar char="○"/>
            </a:pPr>
            <a:endParaRPr lang="en-US" sz="2800" b="1" dirty="0"/>
          </a:p>
          <a:p>
            <a:pPr marL="914400" lvl="1" indent="-419100" algn="l" rtl="0">
              <a:lnSpc>
                <a:spcPct val="150000"/>
              </a:lnSpc>
              <a:spcBef>
                <a:spcPts val="0"/>
              </a:spcBef>
              <a:spcAft>
                <a:spcPts val="0"/>
              </a:spcAft>
              <a:buSzPts val="3000"/>
              <a:buChar char="○"/>
            </a:pPr>
            <a:endParaRPr lang="en-US" sz="2800" b="1" dirty="0"/>
          </a:p>
          <a:p>
            <a:pPr marL="914400" lvl="1" indent="-419100" algn="l" rtl="0">
              <a:lnSpc>
                <a:spcPct val="150000"/>
              </a:lnSpc>
              <a:spcBef>
                <a:spcPts val="0"/>
              </a:spcBef>
              <a:spcAft>
                <a:spcPts val="0"/>
              </a:spcAft>
              <a:buSzPts val="3000"/>
              <a:buChar char="○"/>
            </a:pPr>
            <a:endParaRPr lang="en-US" sz="2800" b="1" dirty="0"/>
          </a:p>
          <a:p>
            <a:pPr marL="914400" lvl="1" indent="-419100" algn="l" rtl="0">
              <a:lnSpc>
                <a:spcPct val="150000"/>
              </a:lnSpc>
              <a:spcBef>
                <a:spcPts val="0"/>
              </a:spcBef>
              <a:spcAft>
                <a:spcPts val="0"/>
              </a:spcAft>
              <a:buSzPts val="3000"/>
              <a:buChar char="○"/>
            </a:pPr>
            <a:endParaRPr lang="en-US" sz="2400" dirty="0"/>
          </a:p>
          <a:p>
            <a:pPr marL="952500" lvl="2" indent="0">
              <a:lnSpc>
                <a:spcPct val="115000"/>
              </a:lnSpc>
              <a:spcBef>
                <a:spcPts val="0"/>
              </a:spcBef>
              <a:buSzPts val="3000"/>
              <a:buNone/>
            </a:pPr>
            <a:endParaRPr lang="en-US" sz="2400" b="1" dirty="0"/>
          </a:p>
        </p:txBody>
      </p:sp>
    </p:spTree>
    <p:extLst>
      <p:ext uri="{BB962C8B-B14F-4D97-AF65-F5344CB8AC3E}">
        <p14:creationId xmlns:p14="http://schemas.microsoft.com/office/powerpoint/2010/main" val="94875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JDBC code details ..cont’d</a:t>
            </a:r>
            <a:endParaRPr dirty="0"/>
          </a:p>
        </p:txBody>
      </p:sp>
      <p:sp>
        <p:nvSpPr>
          <p:cNvPr id="117" name="Google Shape;117;p21"/>
          <p:cNvSpPr txBox="1">
            <a:spLocks noGrp="1"/>
          </p:cNvSpPr>
          <p:nvPr>
            <p:ph type="body" idx="1"/>
          </p:nvPr>
        </p:nvSpPr>
        <p:spPr>
          <a:xfrm>
            <a:off x="368710" y="2453639"/>
            <a:ext cx="9070258" cy="6385027"/>
          </a:xfrm>
          <a:prstGeom prst="rect">
            <a:avLst/>
          </a:prstGeom>
          <a:noFill/>
          <a:ln>
            <a:noFill/>
          </a:ln>
        </p:spPr>
        <p:txBody>
          <a:bodyPr spcFirstLastPara="1" wrap="square" lIns="91425" tIns="45700" rIns="91425" bIns="45700" anchor="t" anchorCtr="0">
            <a:noAutofit/>
          </a:bodyPr>
          <a:lstStyle/>
          <a:p>
            <a:pPr marL="914400" lvl="1" indent="-419100" algn="l" rtl="0">
              <a:lnSpc>
                <a:spcPct val="150000"/>
              </a:lnSpc>
              <a:spcBef>
                <a:spcPts val="0"/>
              </a:spcBef>
              <a:spcAft>
                <a:spcPts val="0"/>
              </a:spcAft>
              <a:buSzPts val="3000"/>
              <a:buChar char="○"/>
            </a:pPr>
            <a:r>
              <a:rPr lang="en-US" sz="2800" b="1" dirty="0"/>
              <a:t>Fetching data from a result set object</a:t>
            </a:r>
          </a:p>
          <a:p>
            <a:pPr lvl="2" indent="-419100">
              <a:lnSpc>
                <a:spcPct val="150000"/>
              </a:lnSpc>
              <a:spcBef>
                <a:spcPts val="0"/>
              </a:spcBef>
              <a:buSzPts val="3000"/>
              <a:buChar char="○"/>
            </a:pPr>
            <a:r>
              <a:rPr lang="en-US" sz="2400" dirty="0"/>
              <a:t>Result set variable ‘</a:t>
            </a:r>
            <a:r>
              <a:rPr lang="en-US" sz="2400" dirty="0" err="1"/>
              <a:t>rset</a:t>
            </a:r>
            <a:r>
              <a:rPr lang="en-US" sz="2400" dirty="0"/>
              <a:t>’ references the result set object</a:t>
            </a:r>
          </a:p>
          <a:p>
            <a:pPr lvl="2" indent="-419100">
              <a:lnSpc>
                <a:spcPct val="150000"/>
              </a:lnSpc>
              <a:spcBef>
                <a:spcPts val="0"/>
              </a:spcBef>
              <a:buSzPts val="3000"/>
              <a:buChar char="○"/>
            </a:pPr>
            <a:r>
              <a:rPr lang="en-US" sz="2400" dirty="0"/>
              <a:t>The result set object contains the result of the query in rows and columns</a:t>
            </a:r>
          </a:p>
          <a:p>
            <a:pPr lvl="3" indent="-419100">
              <a:lnSpc>
                <a:spcPct val="150000"/>
              </a:lnSpc>
              <a:spcBef>
                <a:spcPts val="0"/>
              </a:spcBef>
              <a:buSzPts val="3000"/>
              <a:buChar char="○"/>
            </a:pPr>
            <a:r>
              <a:rPr lang="en-US" sz="2400" dirty="0"/>
              <a:t>Rows are numbered – row1,row2, … </a:t>
            </a:r>
            <a:r>
              <a:rPr lang="en-US" sz="2400" dirty="0" err="1"/>
              <a:t>row_n</a:t>
            </a:r>
            <a:endParaRPr lang="en-US" sz="2400" dirty="0"/>
          </a:p>
          <a:p>
            <a:pPr lvl="3" indent="-419100">
              <a:lnSpc>
                <a:spcPct val="150000"/>
              </a:lnSpc>
              <a:spcBef>
                <a:spcPts val="0"/>
              </a:spcBef>
              <a:buSzPts val="3000"/>
              <a:buChar char="○"/>
            </a:pPr>
            <a:r>
              <a:rPr lang="en-US" sz="2400" dirty="0"/>
              <a:t>Column are numbered – col1,col2, …</a:t>
            </a:r>
            <a:r>
              <a:rPr lang="en-US" sz="2400" dirty="0" err="1"/>
              <a:t>col_n</a:t>
            </a:r>
            <a:endParaRPr lang="en-US" sz="2400" dirty="0"/>
          </a:p>
          <a:p>
            <a:pPr marL="914400" lvl="1" indent="-419100" algn="l" rtl="0">
              <a:lnSpc>
                <a:spcPct val="150000"/>
              </a:lnSpc>
              <a:spcBef>
                <a:spcPts val="0"/>
              </a:spcBef>
              <a:spcAft>
                <a:spcPts val="0"/>
              </a:spcAft>
              <a:buSzPts val="3000"/>
              <a:buChar char="○"/>
            </a:pPr>
            <a:r>
              <a:rPr lang="en-US" sz="2800" b="1" dirty="0"/>
              <a:t>To fetch a row from the result set object</a:t>
            </a:r>
          </a:p>
          <a:p>
            <a:pPr lvl="2" indent="-419100">
              <a:lnSpc>
                <a:spcPct val="150000"/>
              </a:lnSpc>
              <a:spcBef>
                <a:spcPts val="0"/>
              </a:spcBef>
              <a:buSzPts val="3000"/>
              <a:buChar char="○"/>
            </a:pPr>
            <a:r>
              <a:rPr lang="en-US" sz="2400" dirty="0"/>
              <a:t>Result set variable (</a:t>
            </a:r>
            <a:r>
              <a:rPr lang="en-US" sz="2400" dirty="0" err="1"/>
              <a:t>rset</a:t>
            </a:r>
            <a:r>
              <a:rPr lang="en-US" sz="2400" dirty="0"/>
              <a:t>) uses internal cursor to point to a specific row number,</a:t>
            </a:r>
          </a:p>
          <a:p>
            <a:pPr lvl="2" indent="-419100">
              <a:lnSpc>
                <a:spcPct val="150000"/>
              </a:lnSpc>
              <a:spcBef>
                <a:spcPts val="0"/>
              </a:spcBef>
              <a:buSzPts val="3000"/>
              <a:buChar char="○"/>
            </a:pPr>
            <a:r>
              <a:rPr lang="en-US" sz="2400" dirty="0"/>
              <a:t>The initial position of the cursor, is just above the row1, but this can be moved to examine all rows</a:t>
            </a:r>
          </a:p>
          <a:p>
            <a:pPr marL="914400" lvl="1" indent="-419100" algn="l" rtl="0">
              <a:lnSpc>
                <a:spcPct val="150000"/>
              </a:lnSpc>
              <a:spcBef>
                <a:spcPts val="0"/>
              </a:spcBef>
              <a:spcAft>
                <a:spcPts val="0"/>
              </a:spcAft>
              <a:buSzPts val="3000"/>
              <a:buChar char="○"/>
            </a:pPr>
            <a:endParaRPr lang="en-US" sz="2800" b="1" dirty="0"/>
          </a:p>
          <a:p>
            <a:pPr marL="914400" lvl="1" indent="-419100" algn="l" rtl="0">
              <a:lnSpc>
                <a:spcPct val="150000"/>
              </a:lnSpc>
              <a:spcBef>
                <a:spcPts val="0"/>
              </a:spcBef>
              <a:spcAft>
                <a:spcPts val="0"/>
              </a:spcAft>
              <a:buSzPts val="3000"/>
              <a:buChar char="○"/>
            </a:pPr>
            <a:endParaRPr lang="en-US" sz="2800" b="1" dirty="0"/>
          </a:p>
          <a:p>
            <a:pPr marL="914400" lvl="1" indent="-419100" algn="l" rtl="0">
              <a:lnSpc>
                <a:spcPct val="150000"/>
              </a:lnSpc>
              <a:spcBef>
                <a:spcPts val="0"/>
              </a:spcBef>
              <a:spcAft>
                <a:spcPts val="0"/>
              </a:spcAft>
              <a:buSzPts val="3000"/>
              <a:buChar char="○"/>
            </a:pPr>
            <a:endParaRPr lang="en-US" sz="2400" dirty="0"/>
          </a:p>
          <a:p>
            <a:pPr marL="952500" lvl="2" indent="0">
              <a:lnSpc>
                <a:spcPct val="115000"/>
              </a:lnSpc>
              <a:spcBef>
                <a:spcPts val="0"/>
              </a:spcBef>
              <a:buSzPts val="3000"/>
              <a:buNone/>
            </a:pPr>
            <a:endParaRPr lang="en-US" sz="2400" b="1" dirty="0"/>
          </a:p>
        </p:txBody>
      </p:sp>
      <p:sp>
        <p:nvSpPr>
          <p:cNvPr id="3" name="TextBox 2">
            <a:extLst>
              <a:ext uri="{FF2B5EF4-FFF2-40B4-BE49-F238E27FC236}">
                <a16:creationId xmlns:a16="http://schemas.microsoft.com/office/drawing/2014/main" id="{07919956-610D-2C2D-F8AF-B242DEA99AE6}"/>
              </a:ext>
            </a:extLst>
          </p:cNvPr>
          <p:cNvSpPr txBox="1"/>
          <p:nvPr/>
        </p:nvSpPr>
        <p:spPr>
          <a:xfrm>
            <a:off x="10433221" y="3661462"/>
            <a:ext cx="845103" cy="523220"/>
          </a:xfrm>
          <a:prstGeom prst="rect">
            <a:avLst/>
          </a:prstGeom>
          <a:noFill/>
        </p:spPr>
        <p:txBody>
          <a:bodyPr wrap="none" rtlCol="0">
            <a:spAutoFit/>
          </a:bodyPr>
          <a:lstStyle/>
          <a:p>
            <a:r>
              <a:rPr lang="en-US" sz="2800" b="1" dirty="0" err="1">
                <a:solidFill>
                  <a:schemeClr val="bg1"/>
                </a:solidFill>
              </a:rPr>
              <a:t>rset</a:t>
            </a:r>
            <a:endParaRPr lang="en-US" sz="2800" b="1" dirty="0">
              <a:solidFill>
                <a:schemeClr val="bg1"/>
              </a:solidFill>
            </a:endParaRPr>
          </a:p>
        </p:txBody>
      </p:sp>
      <p:cxnSp>
        <p:nvCxnSpPr>
          <p:cNvPr id="5" name="Straight Arrow Connector 4">
            <a:extLst>
              <a:ext uri="{FF2B5EF4-FFF2-40B4-BE49-F238E27FC236}">
                <a16:creationId xmlns:a16="http://schemas.microsoft.com/office/drawing/2014/main" id="{35380C8F-215B-E830-B528-16C17BBE7541}"/>
              </a:ext>
            </a:extLst>
          </p:cNvPr>
          <p:cNvCxnSpPr>
            <a:cxnSpLocks/>
          </p:cNvCxnSpPr>
          <p:nvPr/>
        </p:nvCxnSpPr>
        <p:spPr>
          <a:xfrm>
            <a:off x="11356258" y="3923072"/>
            <a:ext cx="7521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48A2F39D-617F-06CC-85C3-0197A856DD64}"/>
              </a:ext>
            </a:extLst>
          </p:cNvPr>
          <p:cNvGraphicFramePr>
            <a:graphicFrameLocks noGrp="1"/>
          </p:cNvGraphicFramePr>
          <p:nvPr>
            <p:extLst>
              <p:ext uri="{D42A27DB-BD31-4B8C-83A1-F6EECF244321}">
                <p14:modId xmlns:p14="http://schemas.microsoft.com/office/powerpoint/2010/main" val="2207243757"/>
              </p:ext>
            </p:extLst>
          </p:nvPr>
        </p:nvGraphicFramePr>
        <p:xfrm>
          <a:off x="12211663" y="3641557"/>
          <a:ext cx="5633884" cy="3108406"/>
        </p:xfrm>
        <a:graphic>
          <a:graphicData uri="http://schemas.openxmlformats.org/drawingml/2006/table">
            <a:tbl>
              <a:tblPr>
                <a:tableStyleId>{5C22544A-7EE6-4342-B048-85BDC9FD1C3A}</a:tableStyleId>
              </a:tblPr>
              <a:tblGrid>
                <a:gridCol w="1408471">
                  <a:extLst>
                    <a:ext uri="{9D8B030D-6E8A-4147-A177-3AD203B41FA5}">
                      <a16:colId xmlns:a16="http://schemas.microsoft.com/office/drawing/2014/main" val="1303603937"/>
                    </a:ext>
                  </a:extLst>
                </a:gridCol>
                <a:gridCol w="1408471">
                  <a:extLst>
                    <a:ext uri="{9D8B030D-6E8A-4147-A177-3AD203B41FA5}">
                      <a16:colId xmlns:a16="http://schemas.microsoft.com/office/drawing/2014/main" val="1882406806"/>
                    </a:ext>
                  </a:extLst>
                </a:gridCol>
                <a:gridCol w="1408471">
                  <a:extLst>
                    <a:ext uri="{9D8B030D-6E8A-4147-A177-3AD203B41FA5}">
                      <a16:colId xmlns:a16="http://schemas.microsoft.com/office/drawing/2014/main" val="23211034"/>
                    </a:ext>
                  </a:extLst>
                </a:gridCol>
                <a:gridCol w="1408471">
                  <a:extLst>
                    <a:ext uri="{9D8B030D-6E8A-4147-A177-3AD203B41FA5}">
                      <a16:colId xmlns:a16="http://schemas.microsoft.com/office/drawing/2014/main" val="4162303124"/>
                    </a:ext>
                  </a:extLst>
                </a:gridCol>
              </a:tblGrid>
              <a:tr h="444058">
                <a:tc>
                  <a:txBody>
                    <a:bodyPr/>
                    <a:lstStyle/>
                    <a:p>
                      <a:pPr algn="l" fontAlgn="b"/>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800" u="none" strike="noStrike" dirty="0">
                          <a:effectLst/>
                        </a:rPr>
                        <a:t>col1</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800" u="none" strike="noStrike" dirty="0">
                          <a:effectLst/>
                        </a:rPr>
                        <a:t>col2</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800" u="none" strike="noStrike" dirty="0">
                          <a:effectLst/>
                        </a:rPr>
                        <a:t>col3</a:t>
                      </a:r>
                      <a:endParaRPr lang="en-US"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7290039"/>
                  </a:ext>
                </a:extLst>
              </a:tr>
              <a:tr h="444058">
                <a:tc>
                  <a:txBody>
                    <a:bodyPr/>
                    <a:lstStyle/>
                    <a:p>
                      <a:pPr algn="l" fontAlgn="b"/>
                      <a:r>
                        <a:rPr lang="en-US" sz="2800" u="none" strike="noStrike">
                          <a:effectLst/>
                        </a:rPr>
                        <a:t>row1</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s001</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Jones</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30</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1771835990"/>
                  </a:ext>
                </a:extLst>
              </a:tr>
              <a:tr h="444058">
                <a:tc>
                  <a:txBody>
                    <a:bodyPr/>
                    <a:lstStyle/>
                    <a:p>
                      <a:pPr algn="l" fontAlgn="b"/>
                      <a:r>
                        <a:rPr lang="en-US" sz="2800" u="none" strike="noStrike">
                          <a:effectLst/>
                        </a:rPr>
                        <a:t>row2</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s002</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Peter</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34</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1406302782"/>
                  </a:ext>
                </a:extLst>
              </a:tr>
              <a:tr h="444058">
                <a:tc>
                  <a:txBody>
                    <a:bodyPr/>
                    <a:lstStyle/>
                    <a:p>
                      <a:pPr algn="l" fontAlgn="b"/>
                      <a:r>
                        <a:rPr lang="en-US" sz="2800" u="none" strike="noStrike">
                          <a:effectLst/>
                        </a:rPr>
                        <a:t>row3</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s003</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Kate</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20</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313050835"/>
                  </a:ext>
                </a:extLst>
              </a:tr>
              <a:tr h="444058">
                <a:tc>
                  <a:txBody>
                    <a:bodyPr/>
                    <a:lstStyle/>
                    <a:p>
                      <a:pPr algn="l" fontAlgn="b"/>
                      <a:r>
                        <a:rPr lang="en-US" sz="2800" u="none" strike="noStrike">
                          <a:effectLst/>
                        </a:rPr>
                        <a:t>row4</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s004</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Nate</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45</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3955565751"/>
                  </a:ext>
                </a:extLst>
              </a:tr>
              <a:tr h="444058">
                <a:tc>
                  <a:txBody>
                    <a:bodyPr/>
                    <a:lstStyle/>
                    <a:p>
                      <a:pPr algn="l" fontAlgn="b"/>
                      <a:r>
                        <a:rPr lang="en-US" sz="2800" u="none" strike="noStrike">
                          <a:effectLst/>
                        </a:rPr>
                        <a:t>row5</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s005</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Simon</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177214034"/>
                  </a:ext>
                </a:extLst>
              </a:tr>
              <a:tr h="444058">
                <a:tc>
                  <a:txBody>
                    <a:bodyPr/>
                    <a:lstStyle/>
                    <a:p>
                      <a:pPr algn="l" fontAlgn="b"/>
                      <a:r>
                        <a:rPr lang="en-US" sz="2800" u="none" strike="noStrike" dirty="0">
                          <a:effectLst/>
                        </a:rPr>
                        <a:t>row6</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s006</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Mary</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18</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3829521878"/>
                  </a:ext>
                </a:extLst>
              </a:tr>
            </a:tbl>
          </a:graphicData>
        </a:graphic>
      </p:graphicFrame>
      <p:sp>
        <p:nvSpPr>
          <p:cNvPr id="8" name="TextBox 7">
            <a:extLst>
              <a:ext uri="{FF2B5EF4-FFF2-40B4-BE49-F238E27FC236}">
                <a16:creationId xmlns:a16="http://schemas.microsoft.com/office/drawing/2014/main" id="{C55FE54C-8E0C-4528-7480-ADB9BF367B90}"/>
              </a:ext>
            </a:extLst>
          </p:cNvPr>
          <p:cNvSpPr txBox="1"/>
          <p:nvPr/>
        </p:nvSpPr>
        <p:spPr>
          <a:xfrm>
            <a:off x="9752271" y="4359554"/>
            <a:ext cx="2105432" cy="1569660"/>
          </a:xfrm>
          <a:prstGeom prst="rect">
            <a:avLst/>
          </a:prstGeom>
          <a:noFill/>
        </p:spPr>
        <p:txBody>
          <a:bodyPr wrap="square" rtlCol="0">
            <a:spAutoFit/>
          </a:bodyPr>
          <a:lstStyle/>
          <a:p>
            <a:r>
              <a:rPr lang="en-US" sz="2400" b="1" i="1" dirty="0" err="1"/>
              <a:t>Rset.next</a:t>
            </a:r>
            <a:r>
              <a:rPr lang="en-US" sz="2400" b="1" i="1" dirty="0"/>
              <a:t>() -- </a:t>
            </a:r>
            <a:r>
              <a:rPr lang="en-US" sz="2400" dirty="0"/>
              <a:t>moves the cursor to the next row</a:t>
            </a:r>
          </a:p>
        </p:txBody>
      </p:sp>
      <p:cxnSp>
        <p:nvCxnSpPr>
          <p:cNvPr id="9" name="Straight Arrow Connector 8">
            <a:extLst>
              <a:ext uri="{FF2B5EF4-FFF2-40B4-BE49-F238E27FC236}">
                <a16:creationId xmlns:a16="http://schemas.microsoft.com/office/drawing/2014/main" id="{4594A670-84D1-2A97-1DC9-7F11AC3CE9FA}"/>
              </a:ext>
            </a:extLst>
          </p:cNvPr>
          <p:cNvCxnSpPr>
            <a:cxnSpLocks/>
          </p:cNvCxnSpPr>
          <p:nvPr/>
        </p:nvCxnSpPr>
        <p:spPr>
          <a:xfrm>
            <a:off x="11659860" y="3229897"/>
            <a:ext cx="0" cy="56043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20265D-60AF-F021-D7BF-3739C6ACAD4E}"/>
              </a:ext>
            </a:extLst>
          </p:cNvPr>
          <p:cNvSpPr txBox="1"/>
          <p:nvPr/>
        </p:nvSpPr>
        <p:spPr>
          <a:xfrm>
            <a:off x="11356258" y="2434575"/>
            <a:ext cx="3110779" cy="707886"/>
          </a:xfrm>
          <a:prstGeom prst="rect">
            <a:avLst/>
          </a:prstGeom>
          <a:noFill/>
        </p:spPr>
        <p:txBody>
          <a:bodyPr wrap="square" rtlCol="0">
            <a:spAutoFit/>
          </a:bodyPr>
          <a:lstStyle/>
          <a:p>
            <a:r>
              <a:rPr lang="en-US" sz="2000" b="1" i="1" dirty="0"/>
              <a:t>Initial position of the cursor in a result set</a:t>
            </a:r>
            <a:endParaRPr lang="en-US" sz="2000" dirty="0"/>
          </a:p>
        </p:txBody>
      </p:sp>
      <p:sp>
        <p:nvSpPr>
          <p:cNvPr id="16" name="TextBox 15">
            <a:extLst>
              <a:ext uri="{FF2B5EF4-FFF2-40B4-BE49-F238E27FC236}">
                <a16:creationId xmlns:a16="http://schemas.microsoft.com/office/drawing/2014/main" id="{C8D5180C-6087-ED77-EC9C-B165001AFB19}"/>
              </a:ext>
            </a:extLst>
          </p:cNvPr>
          <p:cNvSpPr txBox="1"/>
          <p:nvPr/>
        </p:nvSpPr>
        <p:spPr>
          <a:xfrm>
            <a:off x="12486996" y="6787394"/>
            <a:ext cx="5083218" cy="461665"/>
          </a:xfrm>
          <a:prstGeom prst="rect">
            <a:avLst/>
          </a:prstGeom>
          <a:noFill/>
        </p:spPr>
        <p:txBody>
          <a:bodyPr wrap="square" rtlCol="0">
            <a:spAutoFit/>
          </a:bodyPr>
          <a:lstStyle/>
          <a:p>
            <a:r>
              <a:rPr lang="en-US" sz="2400" b="1" i="1" dirty="0"/>
              <a:t>Student (</a:t>
            </a:r>
            <a:r>
              <a:rPr lang="en-US" sz="2400" b="1" i="1" u="sng" dirty="0"/>
              <a:t>SID</a:t>
            </a:r>
            <a:r>
              <a:rPr lang="en-US" sz="2400" b="1" i="1" dirty="0"/>
              <a:t>, </a:t>
            </a:r>
            <a:r>
              <a:rPr lang="en-US" sz="2400" b="1" i="1" dirty="0" err="1"/>
              <a:t>Sname</a:t>
            </a:r>
            <a:r>
              <a:rPr lang="en-US" sz="2400" b="1" i="1" dirty="0"/>
              <a:t>, Age)</a:t>
            </a:r>
            <a:endParaRPr lang="en-US" sz="2400" dirty="0"/>
          </a:p>
        </p:txBody>
      </p:sp>
    </p:spTree>
    <p:extLst>
      <p:ext uri="{BB962C8B-B14F-4D97-AF65-F5344CB8AC3E}">
        <p14:creationId xmlns:p14="http://schemas.microsoft.com/office/powerpoint/2010/main" val="1661467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JDBC code details ..cont’d</a:t>
            </a:r>
            <a:endParaRPr dirty="0"/>
          </a:p>
        </p:txBody>
      </p:sp>
      <p:sp>
        <p:nvSpPr>
          <p:cNvPr id="117" name="Google Shape;117;p21"/>
          <p:cNvSpPr txBox="1">
            <a:spLocks noGrp="1"/>
          </p:cNvSpPr>
          <p:nvPr>
            <p:ph type="body" idx="1"/>
          </p:nvPr>
        </p:nvSpPr>
        <p:spPr>
          <a:xfrm>
            <a:off x="368710" y="2453639"/>
            <a:ext cx="9070258" cy="6385027"/>
          </a:xfrm>
          <a:prstGeom prst="rect">
            <a:avLst/>
          </a:prstGeom>
          <a:noFill/>
          <a:ln>
            <a:noFill/>
          </a:ln>
        </p:spPr>
        <p:txBody>
          <a:bodyPr spcFirstLastPara="1" wrap="square" lIns="91425" tIns="45700" rIns="91425" bIns="45700" anchor="t" anchorCtr="0">
            <a:noAutofit/>
          </a:bodyPr>
          <a:lstStyle/>
          <a:p>
            <a:pPr marL="914400" lvl="1" indent="-419100" algn="l" rtl="0">
              <a:lnSpc>
                <a:spcPct val="150000"/>
              </a:lnSpc>
              <a:spcBef>
                <a:spcPts val="0"/>
              </a:spcBef>
              <a:spcAft>
                <a:spcPts val="0"/>
              </a:spcAft>
              <a:buSzPts val="3000"/>
              <a:buChar char="○"/>
            </a:pPr>
            <a:r>
              <a:rPr lang="en-US" sz="2800" b="1" dirty="0"/>
              <a:t>To fetch a row from the result set object ..cont’d</a:t>
            </a:r>
          </a:p>
          <a:p>
            <a:pPr lvl="2" indent="-419100">
              <a:lnSpc>
                <a:spcPct val="150000"/>
              </a:lnSpc>
              <a:spcBef>
                <a:spcPts val="0"/>
              </a:spcBef>
              <a:buSzPts val="3000"/>
              <a:buChar char="○"/>
            </a:pPr>
            <a:r>
              <a:rPr lang="en-US" sz="2400" dirty="0"/>
              <a:t>Each time the </a:t>
            </a:r>
            <a:r>
              <a:rPr lang="en-US" sz="2400" b="1" i="1" dirty="0"/>
              <a:t>next</a:t>
            </a:r>
            <a:r>
              <a:rPr lang="en-US" sz="2400" dirty="0"/>
              <a:t> method is called, it moves the cursor to the next row.</a:t>
            </a:r>
          </a:p>
          <a:p>
            <a:pPr lvl="2" indent="-419100">
              <a:lnSpc>
                <a:spcPct val="150000"/>
              </a:lnSpc>
              <a:spcBef>
                <a:spcPts val="0"/>
              </a:spcBef>
              <a:buSzPts val="3000"/>
              <a:buChar char="○"/>
            </a:pPr>
            <a:r>
              <a:rPr lang="en-US" sz="2400" b="1" dirty="0"/>
              <a:t>Next </a:t>
            </a:r>
            <a:r>
              <a:rPr lang="en-US" sz="2400" dirty="0"/>
              <a:t>method returns a Boolean, while cursor moves successfully, it returns TRUE, else FALSE, if no more rows are found in the result set</a:t>
            </a:r>
          </a:p>
          <a:p>
            <a:pPr marL="952500" lvl="2" indent="0">
              <a:lnSpc>
                <a:spcPct val="150000"/>
              </a:lnSpc>
              <a:spcBef>
                <a:spcPts val="0"/>
              </a:spcBef>
              <a:buSzPts val="3000"/>
              <a:buNone/>
            </a:pPr>
            <a:r>
              <a:rPr lang="en-US" sz="2400" b="1" i="1" dirty="0"/>
              <a:t>While </a:t>
            </a:r>
            <a:r>
              <a:rPr lang="en-US" sz="2400" b="1" i="1" dirty="0" err="1"/>
              <a:t>rset.next</a:t>
            </a:r>
            <a:r>
              <a:rPr lang="en-US" sz="2400" b="1" i="1" dirty="0"/>
              <a:t>(){</a:t>
            </a:r>
          </a:p>
          <a:p>
            <a:pPr marL="952500" lvl="2" indent="0">
              <a:lnSpc>
                <a:spcPct val="150000"/>
              </a:lnSpc>
              <a:spcBef>
                <a:spcPts val="0"/>
              </a:spcBef>
              <a:buSzPts val="3000"/>
              <a:buNone/>
            </a:pPr>
            <a:r>
              <a:rPr lang="en-US" sz="2400" b="1" i="1" dirty="0"/>
              <a:t>//process the current row</a:t>
            </a:r>
          </a:p>
          <a:p>
            <a:pPr marL="952500" lvl="2" indent="0">
              <a:lnSpc>
                <a:spcPct val="150000"/>
              </a:lnSpc>
              <a:spcBef>
                <a:spcPts val="0"/>
              </a:spcBef>
              <a:buSzPts val="3000"/>
              <a:buNone/>
            </a:pPr>
            <a:r>
              <a:rPr lang="en-US" sz="2400" b="1" i="1" dirty="0"/>
              <a:t>}</a:t>
            </a:r>
          </a:p>
          <a:p>
            <a:pPr marL="914400" lvl="1" indent="-419100" algn="l" rtl="0">
              <a:lnSpc>
                <a:spcPct val="150000"/>
              </a:lnSpc>
              <a:spcBef>
                <a:spcPts val="0"/>
              </a:spcBef>
              <a:spcAft>
                <a:spcPts val="0"/>
              </a:spcAft>
              <a:buSzPts val="3000"/>
              <a:buChar char="○"/>
            </a:pPr>
            <a:endParaRPr lang="en-US" sz="2800" b="1" dirty="0"/>
          </a:p>
          <a:p>
            <a:pPr marL="914400" lvl="1" indent="-419100" algn="l" rtl="0">
              <a:lnSpc>
                <a:spcPct val="150000"/>
              </a:lnSpc>
              <a:spcBef>
                <a:spcPts val="0"/>
              </a:spcBef>
              <a:spcAft>
                <a:spcPts val="0"/>
              </a:spcAft>
              <a:buSzPts val="3000"/>
              <a:buChar char="○"/>
            </a:pPr>
            <a:endParaRPr lang="en-US" sz="2400" dirty="0"/>
          </a:p>
          <a:p>
            <a:pPr marL="952500" lvl="2" indent="0">
              <a:lnSpc>
                <a:spcPct val="115000"/>
              </a:lnSpc>
              <a:spcBef>
                <a:spcPts val="0"/>
              </a:spcBef>
              <a:buSzPts val="3000"/>
              <a:buNone/>
            </a:pPr>
            <a:endParaRPr lang="en-US" sz="2400" b="1" dirty="0"/>
          </a:p>
        </p:txBody>
      </p:sp>
      <p:sp>
        <p:nvSpPr>
          <p:cNvPr id="3" name="TextBox 2">
            <a:extLst>
              <a:ext uri="{FF2B5EF4-FFF2-40B4-BE49-F238E27FC236}">
                <a16:creationId xmlns:a16="http://schemas.microsoft.com/office/drawing/2014/main" id="{07919956-610D-2C2D-F8AF-B242DEA99AE6}"/>
              </a:ext>
            </a:extLst>
          </p:cNvPr>
          <p:cNvSpPr txBox="1"/>
          <p:nvPr/>
        </p:nvSpPr>
        <p:spPr>
          <a:xfrm>
            <a:off x="10433221" y="3661462"/>
            <a:ext cx="845103" cy="523220"/>
          </a:xfrm>
          <a:prstGeom prst="rect">
            <a:avLst/>
          </a:prstGeom>
          <a:noFill/>
        </p:spPr>
        <p:txBody>
          <a:bodyPr wrap="none" rtlCol="0">
            <a:spAutoFit/>
          </a:bodyPr>
          <a:lstStyle/>
          <a:p>
            <a:r>
              <a:rPr lang="en-US" sz="2800" b="1" dirty="0" err="1">
                <a:solidFill>
                  <a:schemeClr val="bg1"/>
                </a:solidFill>
              </a:rPr>
              <a:t>rset</a:t>
            </a:r>
            <a:endParaRPr lang="en-US" sz="2800" b="1" dirty="0">
              <a:solidFill>
                <a:schemeClr val="bg1"/>
              </a:solidFill>
            </a:endParaRPr>
          </a:p>
        </p:txBody>
      </p:sp>
      <p:cxnSp>
        <p:nvCxnSpPr>
          <p:cNvPr id="5" name="Straight Arrow Connector 4">
            <a:extLst>
              <a:ext uri="{FF2B5EF4-FFF2-40B4-BE49-F238E27FC236}">
                <a16:creationId xmlns:a16="http://schemas.microsoft.com/office/drawing/2014/main" id="{35380C8F-215B-E830-B528-16C17BBE7541}"/>
              </a:ext>
            </a:extLst>
          </p:cNvPr>
          <p:cNvCxnSpPr>
            <a:cxnSpLocks/>
          </p:cNvCxnSpPr>
          <p:nvPr/>
        </p:nvCxnSpPr>
        <p:spPr>
          <a:xfrm>
            <a:off x="11356258" y="3923072"/>
            <a:ext cx="7521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48A2F39D-617F-06CC-85C3-0197A856DD64}"/>
              </a:ext>
            </a:extLst>
          </p:cNvPr>
          <p:cNvGraphicFramePr>
            <a:graphicFrameLocks noGrp="1"/>
          </p:cNvGraphicFramePr>
          <p:nvPr/>
        </p:nvGraphicFramePr>
        <p:xfrm>
          <a:off x="12211663" y="3641557"/>
          <a:ext cx="5633884" cy="3108406"/>
        </p:xfrm>
        <a:graphic>
          <a:graphicData uri="http://schemas.openxmlformats.org/drawingml/2006/table">
            <a:tbl>
              <a:tblPr>
                <a:tableStyleId>{5C22544A-7EE6-4342-B048-85BDC9FD1C3A}</a:tableStyleId>
              </a:tblPr>
              <a:tblGrid>
                <a:gridCol w="1408471">
                  <a:extLst>
                    <a:ext uri="{9D8B030D-6E8A-4147-A177-3AD203B41FA5}">
                      <a16:colId xmlns:a16="http://schemas.microsoft.com/office/drawing/2014/main" val="1303603937"/>
                    </a:ext>
                  </a:extLst>
                </a:gridCol>
                <a:gridCol w="1408471">
                  <a:extLst>
                    <a:ext uri="{9D8B030D-6E8A-4147-A177-3AD203B41FA5}">
                      <a16:colId xmlns:a16="http://schemas.microsoft.com/office/drawing/2014/main" val="1882406806"/>
                    </a:ext>
                  </a:extLst>
                </a:gridCol>
                <a:gridCol w="1408471">
                  <a:extLst>
                    <a:ext uri="{9D8B030D-6E8A-4147-A177-3AD203B41FA5}">
                      <a16:colId xmlns:a16="http://schemas.microsoft.com/office/drawing/2014/main" val="23211034"/>
                    </a:ext>
                  </a:extLst>
                </a:gridCol>
                <a:gridCol w="1408471">
                  <a:extLst>
                    <a:ext uri="{9D8B030D-6E8A-4147-A177-3AD203B41FA5}">
                      <a16:colId xmlns:a16="http://schemas.microsoft.com/office/drawing/2014/main" val="4162303124"/>
                    </a:ext>
                  </a:extLst>
                </a:gridCol>
              </a:tblGrid>
              <a:tr h="444058">
                <a:tc>
                  <a:txBody>
                    <a:bodyPr/>
                    <a:lstStyle/>
                    <a:p>
                      <a:pPr algn="l" fontAlgn="b"/>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800" u="none" strike="noStrike" dirty="0">
                          <a:effectLst/>
                        </a:rPr>
                        <a:t>col1</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800" u="none" strike="noStrike" dirty="0">
                          <a:effectLst/>
                        </a:rPr>
                        <a:t>col2</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800" u="none" strike="noStrike" dirty="0">
                          <a:effectLst/>
                        </a:rPr>
                        <a:t>col3</a:t>
                      </a:r>
                      <a:endParaRPr lang="en-US"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7290039"/>
                  </a:ext>
                </a:extLst>
              </a:tr>
              <a:tr h="444058">
                <a:tc>
                  <a:txBody>
                    <a:bodyPr/>
                    <a:lstStyle/>
                    <a:p>
                      <a:pPr algn="l" fontAlgn="b"/>
                      <a:r>
                        <a:rPr lang="en-US" sz="2800" u="none" strike="noStrike">
                          <a:effectLst/>
                        </a:rPr>
                        <a:t>row1</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s001</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Jones</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30</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1771835990"/>
                  </a:ext>
                </a:extLst>
              </a:tr>
              <a:tr h="444058">
                <a:tc>
                  <a:txBody>
                    <a:bodyPr/>
                    <a:lstStyle/>
                    <a:p>
                      <a:pPr algn="l" fontAlgn="b"/>
                      <a:r>
                        <a:rPr lang="en-US" sz="2800" u="none" strike="noStrike">
                          <a:effectLst/>
                        </a:rPr>
                        <a:t>row2</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s002</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Peter</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34</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1406302782"/>
                  </a:ext>
                </a:extLst>
              </a:tr>
              <a:tr h="444058">
                <a:tc>
                  <a:txBody>
                    <a:bodyPr/>
                    <a:lstStyle/>
                    <a:p>
                      <a:pPr algn="l" fontAlgn="b"/>
                      <a:r>
                        <a:rPr lang="en-US" sz="2800" u="none" strike="noStrike">
                          <a:effectLst/>
                        </a:rPr>
                        <a:t>row3</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s003</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Kate</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20</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313050835"/>
                  </a:ext>
                </a:extLst>
              </a:tr>
              <a:tr h="444058">
                <a:tc>
                  <a:txBody>
                    <a:bodyPr/>
                    <a:lstStyle/>
                    <a:p>
                      <a:pPr algn="l" fontAlgn="b"/>
                      <a:r>
                        <a:rPr lang="en-US" sz="2800" u="none" strike="noStrike">
                          <a:effectLst/>
                        </a:rPr>
                        <a:t>row4</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s004</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Nate</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45</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3955565751"/>
                  </a:ext>
                </a:extLst>
              </a:tr>
              <a:tr h="444058">
                <a:tc>
                  <a:txBody>
                    <a:bodyPr/>
                    <a:lstStyle/>
                    <a:p>
                      <a:pPr algn="l" fontAlgn="b"/>
                      <a:r>
                        <a:rPr lang="en-US" sz="2800" u="none" strike="noStrike">
                          <a:effectLst/>
                        </a:rPr>
                        <a:t>row5</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s005</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Simon</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177214034"/>
                  </a:ext>
                </a:extLst>
              </a:tr>
              <a:tr h="444058">
                <a:tc>
                  <a:txBody>
                    <a:bodyPr/>
                    <a:lstStyle/>
                    <a:p>
                      <a:pPr algn="l" fontAlgn="b"/>
                      <a:r>
                        <a:rPr lang="en-US" sz="2800" u="none" strike="noStrike" dirty="0">
                          <a:effectLst/>
                        </a:rPr>
                        <a:t>row6</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s006</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Mary</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18</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3829521878"/>
                  </a:ext>
                </a:extLst>
              </a:tr>
            </a:tbl>
          </a:graphicData>
        </a:graphic>
      </p:graphicFrame>
      <p:sp>
        <p:nvSpPr>
          <p:cNvPr id="8" name="TextBox 7">
            <a:extLst>
              <a:ext uri="{FF2B5EF4-FFF2-40B4-BE49-F238E27FC236}">
                <a16:creationId xmlns:a16="http://schemas.microsoft.com/office/drawing/2014/main" id="{C55FE54C-8E0C-4528-7480-ADB9BF367B90}"/>
              </a:ext>
            </a:extLst>
          </p:cNvPr>
          <p:cNvSpPr txBox="1"/>
          <p:nvPr/>
        </p:nvSpPr>
        <p:spPr>
          <a:xfrm>
            <a:off x="9752271" y="4359554"/>
            <a:ext cx="2105432" cy="1569660"/>
          </a:xfrm>
          <a:prstGeom prst="rect">
            <a:avLst/>
          </a:prstGeom>
          <a:noFill/>
        </p:spPr>
        <p:txBody>
          <a:bodyPr wrap="square" rtlCol="0">
            <a:spAutoFit/>
          </a:bodyPr>
          <a:lstStyle/>
          <a:p>
            <a:r>
              <a:rPr lang="en-US" sz="2400" b="1" i="1" dirty="0" err="1"/>
              <a:t>Rset.next</a:t>
            </a:r>
            <a:r>
              <a:rPr lang="en-US" sz="2400" b="1" i="1" dirty="0"/>
              <a:t>() -- </a:t>
            </a:r>
            <a:r>
              <a:rPr lang="en-US" sz="2400" dirty="0"/>
              <a:t>moves the cursor to the next row</a:t>
            </a:r>
          </a:p>
        </p:txBody>
      </p:sp>
      <p:cxnSp>
        <p:nvCxnSpPr>
          <p:cNvPr id="9" name="Straight Arrow Connector 8">
            <a:extLst>
              <a:ext uri="{FF2B5EF4-FFF2-40B4-BE49-F238E27FC236}">
                <a16:creationId xmlns:a16="http://schemas.microsoft.com/office/drawing/2014/main" id="{4594A670-84D1-2A97-1DC9-7F11AC3CE9FA}"/>
              </a:ext>
            </a:extLst>
          </p:cNvPr>
          <p:cNvCxnSpPr>
            <a:cxnSpLocks/>
          </p:cNvCxnSpPr>
          <p:nvPr/>
        </p:nvCxnSpPr>
        <p:spPr>
          <a:xfrm>
            <a:off x="11659860" y="3229897"/>
            <a:ext cx="0" cy="56043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20265D-60AF-F021-D7BF-3739C6ACAD4E}"/>
              </a:ext>
            </a:extLst>
          </p:cNvPr>
          <p:cNvSpPr txBox="1"/>
          <p:nvPr/>
        </p:nvSpPr>
        <p:spPr>
          <a:xfrm>
            <a:off x="11356258" y="2434575"/>
            <a:ext cx="3110779" cy="707886"/>
          </a:xfrm>
          <a:prstGeom prst="rect">
            <a:avLst/>
          </a:prstGeom>
          <a:noFill/>
        </p:spPr>
        <p:txBody>
          <a:bodyPr wrap="square" rtlCol="0">
            <a:spAutoFit/>
          </a:bodyPr>
          <a:lstStyle/>
          <a:p>
            <a:r>
              <a:rPr lang="en-US" sz="2000" b="1" i="1" dirty="0"/>
              <a:t>Initial position of the cursor in a result set</a:t>
            </a:r>
            <a:endParaRPr lang="en-US" sz="2000" dirty="0"/>
          </a:p>
        </p:txBody>
      </p:sp>
      <p:sp>
        <p:nvSpPr>
          <p:cNvPr id="2" name="TextBox 1">
            <a:extLst>
              <a:ext uri="{FF2B5EF4-FFF2-40B4-BE49-F238E27FC236}">
                <a16:creationId xmlns:a16="http://schemas.microsoft.com/office/drawing/2014/main" id="{110AA1E8-4021-1692-48FB-55C09838D481}"/>
              </a:ext>
            </a:extLst>
          </p:cNvPr>
          <p:cNvSpPr txBox="1"/>
          <p:nvPr/>
        </p:nvSpPr>
        <p:spPr>
          <a:xfrm>
            <a:off x="12486996" y="6787394"/>
            <a:ext cx="5083218" cy="461665"/>
          </a:xfrm>
          <a:prstGeom prst="rect">
            <a:avLst/>
          </a:prstGeom>
          <a:noFill/>
        </p:spPr>
        <p:txBody>
          <a:bodyPr wrap="square" rtlCol="0">
            <a:spAutoFit/>
          </a:bodyPr>
          <a:lstStyle/>
          <a:p>
            <a:r>
              <a:rPr lang="en-US" sz="2400" b="1" i="1" dirty="0"/>
              <a:t>Student (</a:t>
            </a:r>
            <a:r>
              <a:rPr lang="en-US" sz="2400" b="1" i="1" u="sng" dirty="0"/>
              <a:t>SID</a:t>
            </a:r>
            <a:r>
              <a:rPr lang="en-US" sz="2400" b="1" i="1" dirty="0"/>
              <a:t>, </a:t>
            </a:r>
            <a:r>
              <a:rPr lang="en-US" sz="2400" b="1" i="1" dirty="0" err="1"/>
              <a:t>Sname</a:t>
            </a:r>
            <a:r>
              <a:rPr lang="en-US" sz="2400" b="1" i="1" dirty="0"/>
              <a:t>, Age)</a:t>
            </a:r>
            <a:endParaRPr lang="en-US" sz="2400" dirty="0"/>
          </a:p>
        </p:txBody>
      </p:sp>
    </p:spTree>
    <p:extLst>
      <p:ext uri="{BB962C8B-B14F-4D97-AF65-F5344CB8AC3E}">
        <p14:creationId xmlns:p14="http://schemas.microsoft.com/office/powerpoint/2010/main" val="881705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JDBC code details ..cont’d</a:t>
            </a:r>
            <a:endParaRPr dirty="0"/>
          </a:p>
        </p:txBody>
      </p:sp>
      <p:sp>
        <p:nvSpPr>
          <p:cNvPr id="117" name="Google Shape;117;p21"/>
          <p:cNvSpPr txBox="1">
            <a:spLocks noGrp="1"/>
          </p:cNvSpPr>
          <p:nvPr>
            <p:ph type="body" idx="1"/>
          </p:nvPr>
        </p:nvSpPr>
        <p:spPr>
          <a:xfrm>
            <a:off x="368710" y="2453639"/>
            <a:ext cx="9070258" cy="6385027"/>
          </a:xfrm>
          <a:prstGeom prst="rect">
            <a:avLst/>
          </a:prstGeom>
          <a:noFill/>
          <a:ln>
            <a:noFill/>
          </a:ln>
        </p:spPr>
        <p:txBody>
          <a:bodyPr spcFirstLastPara="1" wrap="square" lIns="91425" tIns="45700" rIns="91425" bIns="45700" anchor="t" anchorCtr="0">
            <a:noAutofit/>
          </a:bodyPr>
          <a:lstStyle/>
          <a:p>
            <a:pPr marL="914400" lvl="1" indent="-419100" algn="l" rtl="0">
              <a:lnSpc>
                <a:spcPct val="150000"/>
              </a:lnSpc>
              <a:spcBef>
                <a:spcPts val="0"/>
              </a:spcBef>
              <a:spcAft>
                <a:spcPts val="0"/>
              </a:spcAft>
              <a:buSzPts val="3000"/>
              <a:buChar char="○"/>
            </a:pPr>
            <a:r>
              <a:rPr lang="en-US" sz="2800" b="1" dirty="0"/>
              <a:t>To fetch a column from the result set object</a:t>
            </a:r>
          </a:p>
          <a:p>
            <a:pPr lvl="2" indent="-419100">
              <a:lnSpc>
                <a:spcPct val="150000"/>
              </a:lnSpc>
              <a:spcBef>
                <a:spcPts val="0"/>
              </a:spcBef>
              <a:buSzPts val="3000"/>
              <a:buChar char="○"/>
            </a:pPr>
            <a:r>
              <a:rPr lang="en-US" sz="2400" dirty="0"/>
              <a:t>We use ‘get’ methods to retrieve content of a specific column for each row.</a:t>
            </a:r>
          </a:p>
          <a:p>
            <a:pPr lvl="2" indent="-419100">
              <a:lnSpc>
                <a:spcPct val="150000"/>
              </a:lnSpc>
              <a:spcBef>
                <a:spcPts val="0"/>
              </a:spcBef>
              <a:buSzPts val="3000"/>
              <a:buChar char="○"/>
            </a:pPr>
            <a:r>
              <a:rPr lang="en-US" sz="2400" dirty="0"/>
              <a:t>You can pass either the column number [1] or column name[SID] or [</a:t>
            </a:r>
            <a:r>
              <a:rPr lang="en-US" sz="2400" dirty="0" err="1"/>
              <a:t>Sname</a:t>
            </a:r>
            <a:r>
              <a:rPr lang="en-US" sz="2400" dirty="0"/>
              <a:t>] or [Age].</a:t>
            </a:r>
          </a:p>
          <a:p>
            <a:pPr lvl="2" indent="-419100">
              <a:lnSpc>
                <a:spcPct val="150000"/>
              </a:lnSpc>
              <a:spcBef>
                <a:spcPts val="0"/>
              </a:spcBef>
              <a:buSzPts val="3000"/>
              <a:buChar char="○"/>
            </a:pPr>
            <a:r>
              <a:rPr lang="en-US" sz="2400" b="1" dirty="0"/>
              <a:t>Example of result set methods</a:t>
            </a:r>
          </a:p>
          <a:p>
            <a:pPr lvl="3" indent="-419100">
              <a:lnSpc>
                <a:spcPct val="150000"/>
              </a:lnSpc>
              <a:spcBef>
                <a:spcPts val="0"/>
              </a:spcBef>
              <a:buSzPts val="3000"/>
              <a:buChar char="○"/>
            </a:pPr>
            <a:r>
              <a:rPr lang="en-US" sz="1800" b="1" dirty="0"/>
              <a:t>Double – </a:t>
            </a:r>
            <a:r>
              <a:rPr lang="en-US" sz="1800" b="1" dirty="0" err="1"/>
              <a:t>getDouble</a:t>
            </a:r>
            <a:r>
              <a:rPr lang="en-US" sz="1800" b="1" dirty="0"/>
              <a:t>(int </a:t>
            </a:r>
            <a:r>
              <a:rPr lang="en-US" sz="1800" b="1" dirty="0" err="1"/>
              <a:t>colNumber</a:t>
            </a:r>
            <a:r>
              <a:rPr lang="en-US" sz="1800" b="1" dirty="0"/>
              <a:t>) </a:t>
            </a:r>
          </a:p>
          <a:p>
            <a:pPr lvl="3" indent="-419100">
              <a:lnSpc>
                <a:spcPct val="150000"/>
              </a:lnSpc>
              <a:spcBef>
                <a:spcPts val="0"/>
              </a:spcBef>
              <a:buSzPts val="3000"/>
              <a:buFont typeface="Noto Sans Symbols"/>
              <a:buChar char="○"/>
            </a:pPr>
            <a:r>
              <a:rPr lang="en-US" sz="1800" b="1" dirty="0"/>
              <a:t>Double – </a:t>
            </a:r>
            <a:r>
              <a:rPr lang="en-US" sz="1800" b="1" dirty="0" err="1"/>
              <a:t>getDouble</a:t>
            </a:r>
            <a:r>
              <a:rPr lang="en-US" sz="1800" b="1" dirty="0"/>
              <a:t>(String </a:t>
            </a:r>
            <a:r>
              <a:rPr lang="en-US" sz="1800" b="1" dirty="0" err="1"/>
              <a:t>colName</a:t>
            </a:r>
            <a:r>
              <a:rPr lang="en-US" sz="1800" b="1" dirty="0"/>
              <a:t>)</a:t>
            </a:r>
          </a:p>
          <a:p>
            <a:pPr lvl="3" indent="-419100">
              <a:lnSpc>
                <a:spcPct val="150000"/>
              </a:lnSpc>
              <a:spcBef>
                <a:spcPts val="0"/>
              </a:spcBef>
              <a:buSzPts val="3000"/>
              <a:buChar char="○"/>
            </a:pPr>
            <a:r>
              <a:rPr lang="en-US" sz="1800" b="1" dirty="0"/>
              <a:t>Int – </a:t>
            </a:r>
            <a:r>
              <a:rPr lang="en-US" sz="1800" b="1" dirty="0" err="1"/>
              <a:t>getInt</a:t>
            </a:r>
            <a:r>
              <a:rPr lang="en-US" sz="1800" b="1" dirty="0"/>
              <a:t>(int </a:t>
            </a:r>
            <a:r>
              <a:rPr lang="en-US" sz="1800" b="1" dirty="0" err="1"/>
              <a:t>colNumber</a:t>
            </a:r>
            <a:r>
              <a:rPr lang="en-US" sz="1800" b="1" dirty="0"/>
              <a:t>)</a:t>
            </a:r>
          </a:p>
          <a:p>
            <a:pPr lvl="3" indent="-419100">
              <a:lnSpc>
                <a:spcPct val="150000"/>
              </a:lnSpc>
              <a:spcBef>
                <a:spcPts val="0"/>
              </a:spcBef>
              <a:buSzPts val="3000"/>
              <a:buFont typeface="Noto Sans Symbols"/>
              <a:buChar char="○"/>
            </a:pPr>
            <a:r>
              <a:rPr lang="en-US" sz="1800" b="1" dirty="0"/>
              <a:t>Int – </a:t>
            </a:r>
            <a:r>
              <a:rPr lang="en-US" sz="1800" b="1" dirty="0" err="1"/>
              <a:t>getInt</a:t>
            </a:r>
            <a:r>
              <a:rPr lang="en-US" sz="1800" b="1" dirty="0"/>
              <a:t>(String </a:t>
            </a:r>
            <a:r>
              <a:rPr lang="en-US" sz="1800" b="1" dirty="0" err="1"/>
              <a:t>colName</a:t>
            </a:r>
            <a:r>
              <a:rPr lang="en-US" sz="1800" b="1" dirty="0"/>
              <a:t>)</a:t>
            </a:r>
          </a:p>
          <a:p>
            <a:pPr lvl="3" indent="-419100">
              <a:lnSpc>
                <a:spcPct val="150000"/>
              </a:lnSpc>
              <a:spcBef>
                <a:spcPts val="0"/>
              </a:spcBef>
              <a:buSzPts val="3000"/>
              <a:buChar char="○"/>
            </a:pPr>
            <a:r>
              <a:rPr lang="en-US" sz="1800" b="1" dirty="0"/>
              <a:t>String – </a:t>
            </a:r>
            <a:r>
              <a:rPr lang="en-US" sz="1800" b="1" dirty="0" err="1"/>
              <a:t>getString</a:t>
            </a:r>
            <a:r>
              <a:rPr lang="en-US" sz="1800" b="1" dirty="0"/>
              <a:t>(int </a:t>
            </a:r>
            <a:r>
              <a:rPr lang="en-US" sz="1800" b="1" dirty="0" err="1"/>
              <a:t>colNumber</a:t>
            </a:r>
            <a:r>
              <a:rPr lang="en-US" sz="1800" b="1" dirty="0"/>
              <a:t>)</a:t>
            </a:r>
          </a:p>
          <a:p>
            <a:pPr lvl="3" indent="-419100">
              <a:lnSpc>
                <a:spcPct val="150000"/>
              </a:lnSpc>
              <a:spcBef>
                <a:spcPts val="0"/>
              </a:spcBef>
              <a:buSzPts val="3000"/>
              <a:buFont typeface="Noto Sans Symbols"/>
              <a:buChar char="○"/>
            </a:pPr>
            <a:r>
              <a:rPr lang="en-US" sz="1800" b="1" dirty="0"/>
              <a:t>String – </a:t>
            </a:r>
            <a:r>
              <a:rPr lang="en-US" sz="1800" b="1" dirty="0" err="1"/>
              <a:t>getString</a:t>
            </a:r>
            <a:r>
              <a:rPr lang="en-US" sz="1800" b="1" dirty="0"/>
              <a:t>(String </a:t>
            </a:r>
            <a:r>
              <a:rPr lang="en-US" sz="1800" b="1" dirty="0" err="1"/>
              <a:t>colName</a:t>
            </a:r>
            <a:r>
              <a:rPr lang="en-US" sz="1800" b="1" dirty="0"/>
              <a:t>)</a:t>
            </a:r>
          </a:p>
          <a:p>
            <a:pPr lvl="3" indent="-419100">
              <a:lnSpc>
                <a:spcPct val="150000"/>
              </a:lnSpc>
              <a:spcBef>
                <a:spcPts val="0"/>
              </a:spcBef>
              <a:buSzPts val="3000"/>
              <a:buChar char="○"/>
            </a:pPr>
            <a:endParaRPr lang="en-US" dirty="0"/>
          </a:p>
          <a:p>
            <a:pPr marL="914400" lvl="1" indent="-419100" algn="l" rtl="0">
              <a:lnSpc>
                <a:spcPct val="150000"/>
              </a:lnSpc>
              <a:spcBef>
                <a:spcPts val="0"/>
              </a:spcBef>
              <a:spcAft>
                <a:spcPts val="0"/>
              </a:spcAft>
              <a:buSzPts val="3000"/>
              <a:buChar char="○"/>
            </a:pPr>
            <a:endParaRPr lang="en-US" sz="2400" dirty="0"/>
          </a:p>
          <a:p>
            <a:pPr marL="952500" lvl="2" indent="0">
              <a:lnSpc>
                <a:spcPct val="115000"/>
              </a:lnSpc>
              <a:spcBef>
                <a:spcPts val="0"/>
              </a:spcBef>
              <a:buSzPts val="3000"/>
              <a:buNone/>
            </a:pPr>
            <a:endParaRPr lang="en-US" sz="2400" b="1" dirty="0"/>
          </a:p>
        </p:txBody>
      </p:sp>
      <p:sp>
        <p:nvSpPr>
          <p:cNvPr id="3" name="TextBox 2">
            <a:extLst>
              <a:ext uri="{FF2B5EF4-FFF2-40B4-BE49-F238E27FC236}">
                <a16:creationId xmlns:a16="http://schemas.microsoft.com/office/drawing/2014/main" id="{07919956-610D-2C2D-F8AF-B242DEA99AE6}"/>
              </a:ext>
            </a:extLst>
          </p:cNvPr>
          <p:cNvSpPr txBox="1"/>
          <p:nvPr/>
        </p:nvSpPr>
        <p:spPr>
          <a:xfrm>
            <a:off x="10433221" y="3661462"/>
            <a:ext cx="845103" cy="523220"/>
          </a:xfrm>
          <a:prstGeom prst="rect">
            <a:avLst/>
          </a:prstGeom>
          <a:noFill/>
        </p:spPr>
        <p:txBody>
          <a:bodyPr wrap="none" rtlCol="0">
            <a:spAutoFit/>
          </a:bodyPr>
          <a:lstStyle/>
          <a:p>
            <a:r>
              <a:rPr lang="en-US" sz="2800" b="1" dirty="0" err="1">
                <a:solidFill>
                  <a:schemeClr val="bg1"/>
                </a:solidFill>
              </a:rPr>
              <a:t>rset</a:t>
            </a:r>
            <a:endParaRPr lang="en-US" sz="2800" b="1" dirty="0">
              <a:solidFill>
                <a:schemeClr val="bg1"/>
              </a:solidFill>
            </a:endParaRPr>
          </a:p>
        </p:txBody>
      </p:sp>
      <p:cxnSp>
        <p:nvCxnSpPr>
          <p:cNvPr id="5" name="Straight Arrow Connector 4">
            <a:extLst>
              <a:ext uri="{FF2B5EF4-FFF2-40B4-BE49-F238E27FC236}">
                <a16:creationId xmlns:a16="http://schemas.microsoft.com/office/drawing/2014/main" id="{35380C8F-215B-E830-B528-16C17BBE7541}"/>
              </a:ext>
            </a:extLst>
          </p:cNvPr>
          <p:cNvCxnSpPr>
            <a:cxnSpLocks/>
          </p:cNvCxnSpPr>
          <p:nvPr/>
        </p:nvCxnSpPr>
        <p:spPr>
          <a:xfrm>
            <a:off x="11356258" y="3923072"/>
            <a:ext cx="7521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48A2F39D-617F-06CC-85C3-0197A856DD64}"/>
              </a:ext>
            </a:extLst>
          </p:cNvPr>
          <p:cNvGraphicFramePr>
            <a:graphicFrameLocks noGrp="1"/>
          </p:cNvGraphicFramePr>
          <p:nvPr/>
        </p:nvGraphicFramePr>
        <p:xfrm>
          <a:off x="12211663" y="3641557"/>
          <a:ext cx="5633884" cy="3108406"/>
        </p:xfrm>
        <a:graphic>
          <a:graphicData uri="http://schemas.openxmlformats.org/drawingml/2006/table">
            <a:tbl>
              <a:tblPr>
                <a:tableStyleId>{5C22544A-7EE6-4342-B048-85BDC9FD1C3A}</a:tableStyleId>
              </a:tblPr>
              <a:tblGrid>
                <a:gridCol w="1408471">
                  <a:extLst>
                    <a:ext uri="{9D8B030D-6E8A-4147-A177-3AD203B41FA5}">
                      <a16:colId xmlns:a16="http://schemas.microsoft.com/office/drawing/2014/main" val="1303603937"/>
                    </a:ext>
                  </a:extLst>
                </a:gridCol>
                <a:gridCol w="1408471">
                  <a:extLst>
                    <a:ext uri="{9D8B030D-6E8A-4147-A177-3AD203B41FA5}">
                      <a16:colId xmlns:a16="http://schemas.microsoft.com/office/drawing/2014/main" val="1882406806"/>
                    </a:ext>
                  </a:extLst>
                </a:gridCol>
                <a:gridCol w="1408471">
                  <a:extLst>
                    <a:ext uri="{9D8B030D-6E8A-4147-A177-3AD203B41FA5}">
                      <a16:colId xmlns:a16="http://schemas.microsoft.com/office/drawing/2014/main" val="23211034"/>
                    </a:ext>
                  </a:extLst>
                </a:gridCol>
                <a:gridCol w="1408471">
                  <a:extLst>
                    <a:ext uri="{9D8B030D-6E8A-4147-A177-3AD203B41FA5}">
                      <a16:colId xmlns:a16="http://schemas.microsoft.com/office/drawing/2014/main" val="4162303124"/>
                    </a:ext>
                  </a:extLst>
                </a:gridCol>
              </a:tblGrid>
              <a:tr h="444058">
                <a:tc>
                  <a:txBody>
                    <a:bodyPr/>
                    <a:lstStyle/>
                    <a:p>
                      <a:pPr algn="l" fontAlgn="b"/>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800" u="none" strike="noStrike" dirty="0">
                          <a:effectLst/>
                        </a:rPr>
                        <a:t>col1</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800" u="none" strike="noStrike" dirty="0">
                          <a:effectLst/>
                        </a:rPr>
                        <a:t>col2</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l" fontAlgn="b"/>
                      <a:r>
                        <a:rPr lang="en-US" sz="2800" u="none" strike="noStrike" dirty="0">
                          <a:effectLst/>
                        </a:rPr>
                        <a:t>col3</a:t>
                      </a:r>
                      <a:endParaRPr lang="en-US" sz="2800" b="0" i="0" u="none" strike="noStrike" dirty="0">
                        <a:solidFill>
                          <a:srgbClr val="000000"/>
                        </a:solidFill>
                        <a:effectLst/>
                        <a:latin typeface="Calibri" panose="020F0502020204030204" pitchFamily="34" charset="0"/>
                      </a:endParaRPr>
                    </a:p>
                  </a:txBody>
                  <a:tcPr marL="7620" marR="7620" marT="7620" marB="0" anchor="b"/>
                </a:tc>
                <a:extLst>
                  <a:ext uri="{0D108BD9-81ED-4DB2-BD59-A6C34878D82A}">
                    <a16:rowId xmlns:a16="http://schemas.microsoft.com/office/drawing/2014/main" val="1547290039"/>
                  </a:ext>
                </a:extLst>
              </a:tr>
              <a:tr h="444058">
                <a:tc>
                  <a:txBody>
                    <a:bodyPr/>
                    <a:lstStyle/>
                    <a:p>
                      <a:pPr algn="l" fontAlgn="b"/>
                      <a:r>
                        <a:rPr lang="en-US" sz="2800" u="none" strike="noStrike">
                          <a:effectLst/>
                        </a:rPr>
                        <a:t>row1</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s001</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Jones</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30</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1771835990"/>
                  </a:ext>
                </a:extLst>
              </a:tr>
              <a:tr h="444058">
                <a:tc>
                  <a:txBody>
                    <a:bodyPr/>
                    <a:lstStyle/>
                    <a:p>
                      <a:pPr algn="l" fontAlgn="b"/>
                      <a:r>
                        <a:rPr lang="en-US" sz="2800" u="none" strike="noStrike">
                          <a:effectLst/>
                        </a:rPr>
                        <a:t>row2</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s002</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Peter</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34</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1406302782"/>
                  </a:ext>
                </a:extLst>
              </a:tr>
              <a:tr h="444058">
                <a:tc>
                  <a:txBody>
                    <a:bodyPr/>
                    <a:lstStyle/>
                    <a:p>
                      <a:pPr algn="l" fontAlgn="b"/>
                      <a:r>
                        <a:rPr lang="en-US" sz="2800" u="none" strike="noStrike">
                          <a:effectLst/>
                        </a:rPr>
                        <a:t>row3</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s003</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Kate</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20</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313050835"/>
                  </a:ext>
                </a:extLst>
              </a:tr>
              <a:tr h="444058">
                <a:tc>
                  <a:txBody>
                    <a:bodyPr/>
                    <a:lstStyle/>
                    <a:p>
                      <a:pPr algn="l" fontAlgn="b"/>
                      <a:r>
                        <a:rPr lang="en-US" sz="2800" u="none" strike="noStrike">
                          <a:effectLst/>
                        </a:rPr>
                        <a:t>row4</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s004</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Nate</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45</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3955565751"/>
                  </a:ext>
                </a:extLst>
              </a:tr>
              <a:tr h="444058">
                <a:tc>
                  <a:txBody>
                    <a:bodyPr/>
                    <a:lstStyle/>
                    <a:p>
                      <a:pPr algn="l" fontAlgn="b"/>
                      <a:r>
                        <a:rPr lang="en-US" sz="2800" u="none" strike="noStrike">
                          <a:effectLst/>
                        </a:rPr>
                        <a:t>row5</a:t>
                      </a:r>
                      <a:endParaRPr lang="en-US" sz="2800" b="0" i="0" u="none" strike="noStrike">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a:effectLst/>
                        </a:rPr>
                        <a:t>s005</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Simon</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60</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177214034"/>
                  </a:ext>
                </a:extLst>
              </a:tr>
              <a:tr h="444058">
                <a:tc>
                  <a:txBody>
                    <a:bodyPr/>
                    <a:lstStyle/>
                    <a:p>
                      <a:pPr algn="l" fontAlgn="b"/>
                      <a:r>
                        <a:rPr lang="en-US" sz="2800" u="none" strike="noStrike" dirty="0">
                          <a:effectLst/>
                        </a:rPr>
                        <a:t>row6</a:t>
                      </a:r>
                      <a:endParaRPr lang="en-US" sz="2800" b="0" i="0" u="none" strike="noStrike" dirty="0">
                        <a:solidFill>
                          <a:srgbClr val="000000"/>
                        </a:solidFill>
                        <a:effectLst/>
                        <a:latin typeface="Calibri" panose="020F0502020204030204" pitchFamily="34" charset="0"/>
                      </a:endParaRPr>
                    </a:p>
                  </a:txBody>
                  <a:tcPr marL="7620" marR="7620" marT="7620" marB="0" anchor="b"/>
                </a:tc>
                <a:tc>
                  <a:txBody>
                    <a:bodyPr/>
                    <a:lstStyle/>
                    <a:p>
                      <a:pPr algn="ctr" fontAlgn="b"/>
                      <a:r>
                        <a:rPr lang="en-US" sz="2400" u="none" strike="noStrike" dirty="0">
                          <a:effectLst/>
                        </a:rPr>
                        <a:t>s006</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a:effectLst/>
                        </a:rPr>
                        <a:t>Mary</a:t>
                      </a:r>
                      <a:endParaRPr lang="en-US" sz="2400" b="0" i="0" u="none" strike="noStrike">
                        <a:solidFill>
                          <a:srgbClr val="000000"/>
                        </a:solidFill>
                        <a:effectLst/>
                        <a:latin typeface="Calibri" panose="020F0502020204030204" pitchFamily="34" charset="0"/>
                      </a:endParaRPr>
                    </a:p>
                  </a:txBody>
                  <a:tcPr marL="7620" marR="7620" marT="7620" marB="0" anchor="b">
                    <a:solidFill>
                      <a:schemeClr val="accent5"/>
                    </a:solidFill>
                  </a:tcPr>
                </a:tc>
                <a:tc>
                  <a:txBody>
                    <a:bodyPr/>
                    <a:lstStyle/>
                    <a:p>
                      <a:pPr algn="ctr" fontAlgn="b"/>
                      <a:r>
                        <a:rPr lang="en-US" sz="2400" u="none" strike="noStrike" dirty="0">
                          <a:effectLst/>
                        </a:rPr>
                        <a:t>18</a:t>
                      </a:r>
                      <a:endParaRPr lang="en-US" sz="2400" b="0" i="0" u="none" strike="noStrike" dirty="0">
                        <a:solidFill>
                          <a:srgbClr val="000000"/>
                        </a:solidFill>
                        <a:effectLst/>
                        <a:latin typeface="Calibri" panose="020F0502020204030204" pitchFamily="34" charset="0"/>
                      </a:endParaRPr>
                    </a:p>
                  </a:txBody>
                  <a:tcPr marL="7620" marR="7620" marT="7620" marB="0" anchor="b">
                    <a:solidFill>
                      <a:schemeClr val="accent5"/>
                    </a:solidFill>
                  </a:tcPr>
                </a:tc>
                <a:extLst>
                  <a:ext uri="{0D108BD9-81ED-4DB2-BD59-A6C34878D82A}">
                    <a16:rowId xmlns:a16="http://schemas.microsoft.com/office/drawing/2014/main" val="3829521878"/>
                  </a:ext>
                </a:extLst>
              </a:tr>
            </a:tbl>
          </a:graphicData>
        </a:graphic>
      </p:graphicFrame>
      <p:sp>
        <p:nvSpPr>
          <p:cNvPr id="8" name="TextBox 7">
            <a:extLst>
              <a:ext uri="{FF2B5EF4-FFF2-40B4-BE49-F238E27FC236}">
                <a16:creationId xmlns:a16="http://schemas.microsoft.com/office/drawing/2014/main" id="{C55FE54C-8E0C-4528-7480-ADB9BF367B90}"/>
              </a:ext>
            </a:extLst>
          </p:cNvPr>
          <p:cNvSpPr txBox="1"/>
          <p:nvPr/>
        </p:nvSpPr>
        <p:spPr>
          <a:xfrm>
            <a:off x="9752271" y="4359554"/>
            <a:ext cx="2105432" cy="1569660"/>
          </a:xfrm>
          <a:prstGeom prst="rect">
            <a:avLst/>
          </a:prstGeom>
          <a:noFill/>
        </p:spPr>
        <p:txBody>
          <a:bodyPr wrap="square" rtlCol="0">
            <a:spAutoFit/>
          </a:bodyPr>
          <a:lstStyle/>
          <a:p>
            <a:r>
              <a:rPr lang="en-US" sz="2400" b="1" i="1" dirty="0" err="1"/>
              <a:t>Rset.next</a:t>
            </a:r>
            <a:r>
              <a:rPr lang="en-US" sz="2400" b="1" i="1" dirty="0"/>
              <a:t>() -- </a:t>
            </a:r>
            <a:r>
              <a:rPr lang="en-US" sz="2400" dirty="0"/>
              <a:t>moves the cursor to the next row</a:t>
            </a:r>
          </a:p>
        </p:txBody>
      </p:sp>
      <p:cxnSp>
        <p:nvCxnSpPr>
          <p:cNvPr id="9" name="Straight Arrow Connector 8">
            <a:extLst>
              <a:ext uri="{FF2B5EF4-FFF2-40B4-BE49-F238E27FC236}">
                <a16:creationId xmlns:a16="http://schemas.microsoft.com/office/drawing/2014/main" id="{4594A670-84D1-2A97-1DC9-7F11AC3CE9FA}"/>
              </a:ext>
            </a:extLst>
          </p:cNvPr>
          <p:cNvCxnSpPr>
            <a:cxnSpLocks/>
          </p:cNvCxnSpPr>
          <p:nvPr/>
        </p:nvCxnSpPr>
        <p:spPr>
          <a:xfrm>
            <a:off x="11659860" y="3229897"/>
            <a:ext cx="0" cy="560439"/>
          </a:xfrm>
          <a:prstGeom prst="straightConnector1">
            <a:avLst/>
          </a:prstGeom>
          <a:ln w="19050">
            <a:solidFill>
              <a:schemeClr val="bg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ED20265D-60AF-F021-D7BF-3739C6ACAD4E}"/>
              </a:ext>
            </a:extLst>
          </p:cNvPr>
          <p:cNvSpPr txBox="1"/>
          <p:nvPr/>
        </p:nvSpPr>
        <p:spPr>
          <a:xfrm>
            <a:off x="11120283" y="2434575"/>
            <a:ext cx="3110779" cy="707886"/>
          </a:xfrm>
          <a:prstGeom prst="rect">
            <a:avLst/>
          </a:prstGeom>
          <a:noFill/>
        </p:spPr>
        <p:txBody>
          <a:bodyPr wrap="square" rtlCol="0">
            <a:spAutoFit/>
          </a:bodyPr>
          <a:lstStyle/>
          <a:p>
            <a:r>
              <a:rPr lang="en-US" sz="2000" b="1" i="1" dirty="0"/>
              <a:t>Initial position of the cursor in a result set</a:t>
            </a:r>
            <a:endParaRPr lang="en-US" sz="2000" dirty="0"/>
          </a:p>
        </p:txBody>
      </p:sp>
      <p:sp>
        <p:nvSpPr>
          <p:cNvPr id="4" name="TextBox 3">
            <a:extLst>
              <a:ext uri="{FF2B5EF4-FFF2-40B4-BE49-F238E27FC236}">
                <a16:creationId xmlns:a16="http://schemas.microsoft.com/office/drawing/2014/main" id="{645E7471-A696-F3A0-A46B-1B2836CB46E1}"/>
              </a:ext>
            </a:extLst>
          </p:cNvPr>
          <p:cNvSpPr txBox="1"/>
          <p:nvPr/>
        </p:nvSpPr>
        <p:spPr>
          <a:xfrm>
            <a:off x="12486996" y="6787394"/>
            <a:ext cx="5083218" cy="461665"/>
          </a:xfrm>
          <a:prstGeom prst="rect">
            <a:avLst/>
          </a:prstGeom>
          <a:noFill/>
        </p:spPr>
        <p:txBody>
          <a:bodyPr wrap="square" rtlCol="0">
            <a:spAutoFit/>
          </a:bodyPr>
          <a:lstStyle/>
          <a:p>
            <a:r>
              <a:rPr lang="en-US" sz="2400" b="1" i="1" dirty="0"/>
              <a:t>Student (</a:t>
            </a:r>
            <a:r>
              <a:rPr lang="en-US" sz="2400" b="1" i="1" u="sng" dirty="0"/>
              <a:t>SID</a:t>
            </a:r>
            <a:r>
              <a:rPr lang="en-US" sz="2400" b="1" i="1" dirty="0"/>
              <a:t>, </a:t>
            </a:r>
            <a:r>
              <a:rPr lang="en-US" sz="2400" b="1" i="1" dirty="0" err="1"/>
              <a:t>Sname</a:t>
            </a:r>
            <a:r>
              <a:rPr lang="en-US" sz="2400" b="1" i="1" dirty="0"/>
              <a:t>, Age)</a:t>
            </a:r>
            <a:endParaRPr lang="en-US" sz="2400" dirty="0"/>
          </a:p>
        </p:txBody>
      </p:sp>
      <p:sp>
        <p:nvSpPr>
          <p:cNvPr id="7" name="TextBox 6">
            <a:extLst>
              <a:ext uri="{FF2B5EF4-FFF2-40B4-BE49-F238E27FC236}">
                <a16:creationId xmlns:a16="http://schemas.microsoft.com/office/drawing/2014/main" id="{15C6ED1E-D7EA-164A-0636-45263EAE36C9}"/>
              </a:ext>
            </a:extLst>
          </p:cNvPr>
          <p:cNvSpPr txBox="1"/>
          <p:nvPr/>
        </p:nvSpPr>
        <p:spPr>
          <a:xfrm>
            <a:off x="7811032" y="7528432"/>
            <a:ext cx="5987909" cy="1200329"/>
          </a:xfrm>
          <a:prstGeom prst="rect">
            <a:avLst/>
          </a:prstGeom>
          <a:noFill/>
        </p:spPr>
        <p:txBody>
          <a:bodyPr wrap="square" rtlCol="0">
            <a:spAutoFit/>
          </a:bodyPr>
          <a:lstStyle/>
          <a:p>
            <a:r>
              <a:rPr lang="en-US" sz="2400" b="1" i="1" dirty="0" err="1"/>
              <a:t>Rset.getString</a:t>
            </a:r>
            <a:r>
              <a:rPr lang="en-US" sz="2400" b="1" i="1" dirty="0"/>
              <a:t>(</a:t>
            </a:r>
            <a:r>
              <a:rPr lang="en-US" sz="2400" b="1" i="1" dirty="0" err="1"/>
              <a:t>Sname</a:t>
            </a:r>
            <a:r>
              <a:rPr lang="en-US" sz="2400" b="1" i="1" dirty="0"/>
              <a:t>) OR</a:t>
            </a:r>
          </a:p>
          <a:p>
            <a:r>
              <a:rPr lang="en-US" sz="2400" b="1" i="1" dirty="0" err="1"/>
              <a:t>Rset.getString</a:t>
            </a:r>
            <a:r>
              <a:rPr lang="en-US" sz="2400" b="1" i="1" dirty="0"/>
              <a:t>(2) – </a:t>
            </a:r>
            <a:r>
              <a:rPr lang="en-US" sz="2400" dirty="0"/>
              <a:t>to return strings found in </a:t>
            </a:r>
            <a:r>
              <a:rPr lang="en-US" sz="2400" dirty="0" err="1"/>
              <a:t>Sname</a:t>
            </a:r>
            <a:r>
              <a:rPr lang="en-US" sz="2400" dirty="0"/>
              <a:t>  or col2 in the result set</a:t>
            </a:r>
          </a:p>
        </p:txBody>
      </p:sp>
    </p:spTree>
    <p:extLst>
      <p:ext uri="{BB962C8B-B14F-4D97-AF65-F5344CB8AC3E}">
        <p14:creationId xmlns:p14="http://schemas.microsoft.com/office/powerpoint/2010/main" val="3950779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a:spLocks noGrp="1"/>
          </p:cNvSpPr>
          <p:nvPr>
            <p:ph type="title"/>
          </p:nvPr>
        </p:nvSpPr>
        <p:spPr>
          <a:xfrm>
            <a:off x="1172292" y="501550"/>
            <a:ext cx="16084500" cy="15495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dk1"/>
              </a:buClr>
              <a:buFont typeface="Arial"/>
              <a:buNone/>
            </a:pPr>
            <a:r>
              <a:rPr lang="en-US" dirty="0"/>
              <a:t>Prepared statements</a:t>
            </a:r>
            <a:endParaRPr dirty="0"/>
          </a:p>
        </p:txBody>
      </p:sp>
      <p:sp>
        <p:nvSpPr>
          <p:cNvPr id="117" name="Google Shape;117;p21"/>
          <p:cNvSpPr txBox="1">
            <a:spLocks noGrp="1"/>
          </p:cNvSpPr>
          <p:nvPr>
            <p:ph type="body" idx="1"/>
          </p:nvPr>
        </p:nvSpPr>
        <p:spPr>
          <a:xfrm>
            <a:off x="368710" y="2453639"/>
            <a:ext cx="9070258" cy="6385027"/>
          </a:xfrm>
          <a:prstGeom prst="rect">
            <a:avLst/>
          </a:prstGeom>
          <a:noFill/>
          <a:ln>
            <a:noFill/>
          </a:ln>
        </p:spPr>
        <p:txBody>
          <a:bodyPr spcFirstLastPara="1" wrap="square" lIns="91425" tIns="45700" rIns="91425" bIns="45700" anchor="t" anchorCtr="0">
            <a:noAutofit/>
          </a:bodyPr>
          <a:lstStyle/>
          <a:p>
            <a:pPr marL="914400" lvl="1" indent="-419100" algn="l" rtl="0">
              <a:lnSpc>
                <a:spcPct val="150000"/>
              </a:lnSpc>
              <a:spcBef>
                <a:spcPts val="0"/>
              </a:spcBef>
              <a:spcAft>
                <a:spcPts val="0"/>
              </a:spcAft>
              <a:buSzPts val="3000"/>
              <a:buChar char="○"/>
            </a:pPr>
            <a:r>
              <a:rPr lang="en-US" sz="2800" b="1" dirty="0"/>
              <a:t>Prepared statements in SQL are like reusable forms that help keep data safe and make database actions faster.</a:t>
            </a:r>
          </a:p>
          <a:p>
            <a:pPr lvl="3" indent="-419100">
              <a:lnSpc>
                <a:spcPct val="150000"/>
              </a:lnSpc>
              <a:spcBef>
                <a:spcPts val="0"/>
              </a:spcBef>
              <a:buSzPts val="3000"/>
              <a:buChar char="○"/>
            </a:pPr>
            <a:r>
              <a:rPr lang="en-US" sz="2000" dirty="0"/>
              <a:t>Dynamic – can pass different parameters </a:t>
            </a:r>
          </a:p>
          <a:p>
            <a:pPr lvl="3" indent="-419100">
              <a:lnSpc>
                <a:spcPct val="150000"/>
              </a:lnSpc>
              <a:spcBef>
                <a:spcPts val="0"/>
              </a:spcBef>
              <a:buSzPts val="3000"/>
              <a:buChar char="○"/>
            </a:pPr>
            <a:r>
              <a:rPr lang="en-US" sz="2000" dirty="0"/>
              <a:t>Faster execution</a:t>
            </a:r>
          </a:p>
          <a:p>
            <a:pPr lvl="3" indent="-419100">
              <a:lnSpc>
                <a:spcPct val="150000"/>
              </a:lnSpc>
              <a:spcBef>
                <a:spcPts val="0"/>
              </a:spcBef>
              <a:buSzPts val="3000"/>
              <a:buChar char="○"/>
            </a:pPr>
            <a:r>
              <a:rPr lang="en-US" sz="2000" dirty="0"/>
              <a:t>Help prevent SQLI(</a:t>
            </a:r>
            <a:r>
              <a:rPr lang="en-US" sz="2000" dirty="0" err="1"/>
              <a:t>sql</a:t>
            </a:r>
            <a:r>
              <a:rPr lang="en-US" sz="2000" dirty="0"/>
              <a:t> injection)</a:t>
            </a:r>
          </a:p>
          <a:p>
            <a:pPr lvl="4" indent="-419100">
              <a:lnSpc>
                <a:spcPct val="150000"/>
              </a:lnSpc>
              <a:spcBef>
                <a:spcPts val="0"/>
              </a:spcBef>
              <a:buSzPts val="3000"/>
              <a:buChar char="○"/>
            </a:pPr>
            <a:r>
              <a:rPr lang="en-US" sz="1600" dirty="0"/>
              <a:t>SQLI – malicious attack from user input malicious SQL code to manipulate the database</a:t>
            </a:r>
          </a:p>
          <a:p>
            <a:pPr lvl="3" indent="-419100">
              <a:lnSpc>
                <a:spcPct val="150000"/>
              </a:lnSpc>
              <a:spcBef>
                <a:spcPts val="0"/>
              </a:spcBef>
              <a:buSzPts val="3000"/>
              <a:buChar char="○"/>
            </a:pPr>
            <a:endParaRPr lang="en-US" sz="2000" b="1" dirty="0"/>
          </a:p>
        </p:txBody>
      </p:sp>
      <p:sp>
        <p:nvSpPr>
          <p:cNvPr id="2" name="Google Shape;117;p21">
            <a:extLst>
              <a:ext uri="{FF2B5EF4-FFF2-40B4-BE49-F238E27FC236}">
                <a16:creationId xmlns:a16="http://schemas.microsoft.com/office/drawing/2014/main" id="{5284E366-4037-D3F7-21D9-5E423FA508A6}"/>
              </a:ext>
            </a:extLst>
          </p:cNvPr>
          <p:cNvSpPr txBox="1">
            <a:spLocks/>
          </p:cNvSpPr>
          <p:nvPr/>
        </p:nvSpPr>
        <p:spPr>
          <a:xfrm>
            <a:off x="9438968" y="2453639"/>
            <a:ext cx="8308258" cy="6385027"/>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482600" algn="l" rtl="0">
              <a:lnSpc>
                <a:spcPct val="100000"/>
              </a:lnSpc>
              <a:spcBef>
                <a:spcPts val="4000"/>
              </a:spcBef>
              <a:spcAft>
                <a:spcPts val="0"/>
              </a:spcAft>
              <a:buClr>
                <a:schemeClr val="accent2"/>
              </a:buClr>
              <a:buSzPts val="4000"/>
              <a:buFont typeface="Noto Sans Symbols"/>
              <a:buChar char="⚫"/>
              <a:defRPr sz="4000" b="0" i="0" u="none" strike="noStrike" cap="none">
                <a:solidFill>
                  <a:schemeClr val="dk1"/>
                </a:solidFill>
                <a:latin typeface="Arial"/>
                <a:ea typeface="Arial"/>
                <a:cs typeface="Arial"/>
                <a:sym typeface="Arial"/>
              </a:defRPr>
            </a:lvl1pPr>
            <a:lvl2pPr marL="914400" marR="0" lvl="1" indent="-457200" algn="l" rtl="0">
              <a:lnSpc>
                <a:spcPct val="100000"/>
              </a:lnSpc>
              <a:spcBef>
                <a:spcPts val="1200"/>
              </a:spcBef>
              <a:spcAft>
                <a:spcPts val="0"/>
              </a:spcAft>
              <a:buClr>
                <a:srgbClr val="808080"/>
              </a:buClr>
              <a:buSzPts val="3600"/>
              <a:buFont typeface="Noto Sans Symbols"/>
              <a:buChar char="⚫"/>
              <a:defRPr sz="3600" b="0" i="0" u="none" strike="noStrike" cap="none">
                <a:solidFill>
                  <a:schemeClr val="dk1"/>
                </a:solidFill>
                <a:latin typeface="Arial"/>
                <a:ea typeface="Arial"/>
                <a:cs typeface="Arial"/>
                <a:sym typeface="Arial"/>
              </a:defRPr>
            </a:lvl2pPr>
            <a:lvl3pPr marL="1371600" marR="0" lvl="2" indent="-431800" algn="l" rtl="0">
              <a:lnSpc>
                <a:spcPct val="100000"/>
              </a:lnSpc>
              <a:spcBef>
                <a:spcPts val="1200"/>
              </a:spcBef>
              <a:spcAft>
                <a:spcPts val="0"/>
              </a:spcAft>
              <a:buClr>
                <a:srgbClr val="969696"/>
              </a:buClr>
              <a:buSzPts val="3200"/>
              <a:buFont typeface="Noto Sans Symbols"/>
              <a:buChar char="⚫"/>
              <a:defRPr sz="3200" b="0" i="0" u="none" strike="noStrike" cap="none">
                <a:solidFill>
                  <a:schemeClr val="dk1"/>
                </a:solidFill>
                <a:latin typeface="Arial"/>
                <a:ea typeface="Arial"/>
                <a:cs typeface="Arial"/>
                <a:sym typeface="Arial"/>
              </a:defRPr>
            </a:lvl3pPr>
            <a:lvl4pPr marL="1828800" marR="0" lvl="3" indent="-406400" algn="l" rtl="0">
              <a:lnSpc>
                <a:spcPct val="100000"/>
              </a:lnSpc>
              <a:spcBef>
                <a:spcPts val="1200"/>
              </a:spcBef>
              <a:spcAft>
                <a:spcPts val="0"/>
              </a:spcAft>
              <a:buClr>
                <a:srgbClr val="F8BC65"/>
              </a:buClr>
              <a:buSzPts val="2800"/>
              <a:buFont typeface="Noto Sans Symbols"/>
              <a:buChar char="⚫"/>
              <a:defRPr sz="2800" b="0" i="0" u="none" strike="noStrike" cap="none">
                <a:solidFill>
                  <a:schemeClr val="dk1"/>
                </a:solidFill>
                <a:latin typeface="Arial"/>
                <a:ea typeface="Arial"/>
                <a:cs typeface="Arial"/>
                <a:sym typeface="Arial"/>
              </a:defRPr>
            </a:lvl4pPr>
            <a:lvl5pPr marL="2286000" marR="0" lvl="4" indent="-381000" algn="l" rtl="0">
              <a:lnSpc>
                <a:spcPct val="100000"/>
              </a:lnSpc>
              <a:spcBef>
                <a:spcPts val="1200"/>
              </a:spcBef>
              <a:spcAft>
                <a:spcPts val="0"/>
              </a:spcAft>
              <a:buClr>
                <a:srgbClr val="FBD299"/>
              </a:buClr>
              <a:buSzPts val="2400"/>
              <a:buFont typeface="Noto Sans Symbols"/>
              <a:buChar char="⚫"/>
              <a:defRPr sz="2400" b="0" i="0" u="none" strike="noStrike" cap="none">
                <a:solidFill>
                  <a:schemeClr val="dk1"/>
                </a:solidFill>
                <a:latin typeface="Arial"/>
                <a:ea typeface="Arial"/>
                <a:cs typeface="Arial"/>
                <a:sym typeface="Arial"/>
              </a:defRPr>
            </a:lvl5pPr>
            <a:lvl6pPr marL="2743200" marR="0" lvl="5" indent="-354329" algn="l" rtl="0">
              <a:lnSpc>
                <a:spcPct val="100000"/>
              </a:lnSpc>
              <a:spcBef>
                <a:spcPts val="360"/>
              </a:spcBef>
              <a:spcAft>
                <a:spcPts val="0"/>
              </a:spcAft>
              <a:buClr>
                <a:schemeClr val="accent2"/>
              </a:buClr>
              <a:buSzPts val="1980"/>
              <a:buFont typeface="Noto Sans Symbols"/>
              <a:buChar char="⚫"/>
              <a:defRPr sz="3600" b="0" i="0" u="none" strike="noStrike" cap="none">
                <a:solidFill>
                  <a:srgbClr val="595959"/>
                </a:solidFill>
                <a:latin typeface="Arial"/>
                <a:ea typeface="Arial"/>
                <a:cs typeface="Arial"/>
                <a:sym typeface="Arial"/>
              </a:defRPr>
            </a:lvl6pPr>
            <a:lvl7pPr marL="3200400" marR="0" lvl="6" indent="-354329" algn="l" rtl="0">
              <a:lnSpc>
                <a:spcPct val="100000"/>
              </a:lnSpc>
              <a:spcBef>
                <a:spcPts val="360"/>
              </a:spcBef>
              <a:spcAft>
                <a:spcPts val="0"/>
              </a:spcAft>
              <a:buClr>
                <a:srgbClr val="FA455B"/>
              </a:buClr>
              <a:buSzPts val="1980"/>
              <a:buFont typeface="Noto Sans Symbols"/>
              <a:buChar char="⚫"/>
              <a:defRPr sz="3600" b="0" i="0" u="none" strike="noStrike" cap="none">
                <a:solidFill>
                  <a:srgbClr val="595959"/>
                </a:solidFill>
                <a:latin typeface="Arial"/>
                <a:ea typeface="Arial"/>
                <a:cs typeface="Arial"/>
                <a:sym typeface="Arial"/>
              </a:defRPr>
            </a:lvl7pPr>
            <a:lvl8pPr marL="3657600" marR="0" lvl="7" indent="-354329" algn="l" rtl="0">
              <a:lnSpc>
                <a:spcPct val="100000"/>
              </a:lnSpc>
              <a:spcBef>
                <a:spcPts val="360"/>
              </a:spcBef>
              <a:spcAft>
                <a:spcPts val="0"/>
              </a:spcAft>
              <a:buClr>
                <a:schemeClr val="accent2"/>
              </a:buClr>
              <a:buSzPts val="1980"/>
              <a:buFont typeface="Noto Sans Symbols"/>
              <a:buChar char="⚫"/>
              <a:defRPr sz="3600" b="0" i="0" u="none" strike="noStrike" cap="none">
                <a:solidFill>
                  <a:srgbClr val="595959"/>
                </a:solidFill>
                <a:latin typeface="Arial"/>
                <a:ea typeface="Arial"/>
                <a:cs typeface="Arial"/>
                <a:sym typeface="Arial"/>
              </a:defRPr>
            </a:lvl8pPr>
            <a:lvl9pPr marL="4114800" marR="0" lvl="8" indent="-354329" algn="l" rtl="0">
              <a:lnSpc>
                <a:spcPct val="100000"/>
              </a:lnSpc>
              <a:spcBef>
                <a:spcPts val="360"/>
              </a:spcBef>
              <a:spcAft>
                <a:spcPts val="0"/>
              </a:spcAft>
              <a:buClr>
                <a:srgbClr val="FA455B"/>
              </a:buClr>
              <a:buSzPts val="1980"/>
              <a:buFont typeface="Noto Sans Symbols"/>
              <a:buChar char="⚫"/>
              <a:defRPr sz="3600" b="0" i="0" u="none" strike="noStrike" cap="none">
                <a:solidFill>
                  <a:srgbClr val="595959"/>
                </a:solidFill>
                <a:latin typeface="Arial"/>
                <a:ea typeface="Arial"/>
                <a:cs typeface="Arial"/>
                <a:sym typeface="Arial"/>
              </a:defRPr>
            </a:lvl9pPr>
          </a:lstStyle>
          <a:p>
            <a:pPr lvl="1" indent="-419100">
              <a:lnSpc>
                <a:spcPct val="150000"/>
              </a:lnSpc>
              <a:spcBef>
                <a:spcPts val="0"/>
              </a:spcBef>
              <a:buSzPts val="3000"/>
              <a:buFont typeface="Noto Sans Symbols"/>
              <a:buChar char="○"/>
            </a:pPr>
            <a:r>
              <a:rPr lang="en-US" sz="2800" b="1" dirty="0"/>
              <a:t>Syntax:</a:t>
            </a:r>
          </a:p>
          <a:p>
            <a:pPr marL="1409700" lvl="3" indent="0">
              <a:spcBef>
                <a:spcPts val="0"/>
              </a:spcBef>
              <a:buSzPts val="3000"/>
              <a:buNone/>
            </a:pPr>
            <a:r>
              <a:rPr lang="en-US" sz="2000" dirty="0"/>
              <a:t>String SQL =“SELECT </a:t>
            </a:r>
            <a:r>
              <a:rPr lang="en-US" sz="2000" dirty="0" err="1"/>
              <a:t>Pname</a:t>
            </a:r>
            <a:r>
              <a:rPr lang="en-US" sz="2000" dirty="0"/>
              <a:t>, Score FROM Rating, Professor Where Score &gt;= ? And Topic =?”;</a:t>
            </a:r>
          </a:p>
          <a:p>
            <a:pPr marL="1409700" lvl="3" indent="0">
              <a:spcBef>
                <a:spcPts val="0"/>
              </a:spcBef>
              <a:buSzPts val="3000"/>
              <a:buNone/>
            </a:pPr>
            <a:endParaRPr lang="en-US" sz="2000" dirty="0"/>
          </a:p>
          <a:p>
            <a:pPr marL="1409700" lvl="3" indent="0">
              <a:spcBef>
                <a:spcPts val="0"/>
              </a:spcBef>
              <a:buSzPts val="3000"/>
              <a:buNone/>
            </a:pPr>
            <a:r>
              <a:rPr lang="en-US" sz="2000" dirty="0" err="1"/>
              <a:t>PreparedStatement</a:t>
            </a:r>
            <a:r>
              <a:rPr lang="en-US" sz="2000" dirty="0"/>
              <a:t> </a:t>
            </a:r>
            <a:r>
              <a:rPr lang="en-US" sz="2000" dirty="0" err="1"/>
              <a:t>pStmt</a:t>
            </a:r>
            <a:r>
              <a:rPr lang="en-US" sz="2000" dirty="0"/>
              <a:t> = </a:t>
            </a:r>
            <a:r>
              <a:rPr lang="en-US" sz="2000" dirty="0" err="1"/>
              <a:t>conn.preparedStatement</a:t>
            </a:r>
            <a:r>
              <a:rPr lang="en-US" sz="2000" dirty="0"/>
              <a:t> (</a:t>
            </a:r>
            <a:r>
              <a:rPr lang="en-US" sz="2000" dirty="0" err="1"/>
              <a:t>sql</a:t>
            </a:r>
            <a:r>
              <a:rPr lang="en-US" sz="2000" dirty="0"/>
              <a:t>)</a:t>
            </a:r>
          </a:p>
          <a:p>
            <a:pPr marL="1409700" lvl="3" indent="0">
              <a:spcBef>
                <a:spcPts val="0"/>
              </a:spcBef>
              <a:buSzPts val="3000"/>
              <a:buNone/>
            </a:pPr>
            <a:r>
              <a:rPr lang="en-US" sz="2000" dirty="0" err="1"/>
              <a:t>pStmt.setInt</a:t>
            </a:r>
            <a:r>
              <a:rPr lang="en-US" sz="2000" dirty="0"/>
              <a:t>(1, 109);</a:t>
            </a:r>
          </a:p>
          <a:p>
            <a:pPr marL="1409700" lvl="3" indent="0">
              <a:spcBef>
                <a:spcPts val="0"/>
              </a:spcBef>
              <a:buSzPts val="3000"/>
              <a:buNone/>
            </a:pPr>
            <a:r>
              <a:rPr lang="en-US" sz="2000" dirty="0" err="1"/>
              <a:t>pStmt.setString</a:t>
            </a:r>
            <a:r>
              <a:rPr lang="en-US" sz="2000" dirty="0"/>
              <a:t>(2, “Java”)</a:t>
            </a:r>
          </a:p>
          <a:p>
            <a:pPr marL="1409700" lvl="3" indent="0">
              <a:spcBef>
                <a:spcPts val="0"/>
              </a:spcBef>
              <a:buSzPts val="3000"/>
              <a:buNone/>
            </a:pPr>
            <a:endParaRPr lang="en-US" sz="2000" dirty="0"/>
          </a:p>
          <a:p>
            <a:pPr marL="1409700" lvl="3" indent="0">
              <a:spcBef>
                <a:spcPts val="0"/>
              </a:spcBef>
              <a:buSzPts val="3000"/>
              <a:buNone/>
            </a:pPr>
            <a:r>
              <a:rPr lang="en-US" sz="2000" dirty="0" err="1"/>
              <a:t>ResultSet</a:t>
            </a:r>
            <a:r>
              <a:rPr lang="en-US" sz="2000" dirty="0"/>
              <a:t> </a:t>
            </a:r>
            <a:r>
              <a:rPr lang="en-US" sz="2000" dirty="0" err="1"/>
              <a:t>Rset</a:t>
            </a:r>
            <a:r>
              <a:rPr lang="en-US" sz="2000" dirty="0"/>
              <a:t> = </a:t>
            </a:r>
            <a:r>
              <a:rPr lang="en-US" sz="2000" dirty="0" err="1"/>
              <a:t>pStmt.executeQuery</a:t>
            </a:r>
            <a:r>
              <a:rPr lang="en-US" sz="2000" dirty="0"/>
              <a:t>()</a:t>
            </a:r>
          </a:p>
          <a:p>
            <a:pPr marL="952500" lvl="2" indent="0">
              <a:spcBef>
                <a:spcPts val="0"/>
              </a:spcBef>
              <a:buSzPts val="3000"/>
              <a:buNone/>
            </a:pPr>
            <a:endParaRPr lang="en-US" sz="2400" dirty="0"/>
          </a:p>
        </p:txBody>
      </p:sp>
    </p:spTree>
    <p:extLst>
      <p:ext uri="{BB962C8B-B14F-4D97-AF65-F5344CB8AC3E}">
        <p14:creationId xmlns:p14="http://schemas.microsoft.com/office/powerpoint/2010/main" val="3941460576"/>
      </p:ext>
    </p:extLst>
  </p:cSld>
  <p:clrMapOvr>
    <a:masterClrMapping/>
  </p:clrMapOvr>
</p:sld>
</file>

<file path=ppt/theme/theme1.xml><?xml version="1.0" encoding="utf-8"?>
<a:theme xmlns:a="http://schemas.openxmlformats.org/drawingml/2006/main" name="Breeze">
  <a:themeElements>
    <a:clrScheme name="Custom 3">
      <a:dk1>
        <a:srgbClr val="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Breeze">
  <a:themeElements>
    <a:clrScheme name="Custom 3">
      <a:dk1>
        <a:srgbClr val="000000"/>
      </a:dk1>
      <a:lt1>
        <a:srgbClr val="C40724"/>
      </a:lt1>
      <a:dk2>
        <a:srgbClr val="000000"/>
      </a:dk2>
      <a:lt2>
        <a:srgbClr val="F8F8F8"/>
      </a:lt2>
      <a:accent1>
        <a:srgbClr val="BD061C"/>
      </a:accent1>
      <a:accent2>
        <a:srgbClr val="E98D0A"/>
      </a:accent2>
      <a:accent3>
        <a:srgbClr val="969696"/>
      </a:accent3>
      <a:accent4>
        <a:srgbClr val="808080"/>
      </a:accent4>
      <a:accent5>
        <a:srgbClr val="C40724"/>
      </a:accent5>
      <a:accent6>
        <a:srgbClr val="3F4F6C"/>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3EF55019BAB0549B2C20BFAAB8A2896" ma:contentTypeVersion="16" ma:contentTypeDescription="Create a new document." ma:contentTypeScope="" ma:versionID="85cef1d12f529d56583853ef5dc33f7c">
  <xsd:schema xmlns:xsd="http://www.w3.org/2001/XMLSchema" xmlns:xs="http://www.w3.org/2001/XMLSchema" xmlns:p="http://schemas.microsoft.com/office/2006/metadata/properties" xmlns:ns2="5e41b080-9453-459c-bb93-b19be7335f42" xmlns:ns3="4e58ebf2-e4df-4cd3-9186-1e42b3ede124" targetNamespace="http://schemas.microsoft.com/office/2006/metadata/properties" ma:root="true" ma:fieldsID="ccccdfc22f8c8f07a3477280a29706aa" ns2:_="" ns3:_="">
    <xsd:import namespace="5e41b080-9453-459c-bb93-b19be7335f42"/>
    <xsd:import namespace="4e58ebf2-e4df-4cd3-9186-1e42b3ede124"/>
    <xsd:element name="properties">
      <xsd:complexType>
        <xsd:sequence>
          <xsd:element name="documentManagement">
            <xsd:complexType>
              <xsd:all>
                <xsd:element ref="ns2:Due_x0020_Date" minOccurs="0"/>
                <xsd:element ref="ns2:Status" minOccurs="0"/>
                <xsd:element ref="ns2:Comments" minOccurs="0"/>
                <xsd:element ref="ns2:MediaServiceMetadata" minOccurs="0"/>
                <xsd:element ref="ns2:MediaServiceFastMetadata"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41b080-9453-459c-bb93-b19be7335f42" elementFormDefault="qualified">
    <xsd:import namespace="http://schemas.microsoft.com/office/2006/documentManagement/types"/>
    <xsd:import namespace="http://schemas.microsoft.com/office/infopath/2007/PartnerControls"/>
    <xsd:element name="Due_x0020_Date" ma:index="8" nillable="true" ma:displayName="Due Date" ma:format="DateOnly" ma:internalName="Due_x0020_Date">
      <xsd:simpleType>
        <xsd:restriction base="dms:DateTime"/>
      </xsd:simpleType>
    </xsd:element>
    <xsd:element name="Status" ma:index="9" nillable="true" ma:displayName="Status" ma:format="Dropdown" ma:internalName="Status">
      <xsd:simpleType>
        <xsd:restriction base="dms:Choice">
          <xsd:enumeration value="For Partner Review"/>
          <xsd:enumeration value="For Collegis Review"/>
          <xsd:enumeration value="Approved by Partner"/>
        </xsd:restriction>
      </xsd:simpleType>
    </xsd:element>
    <xsd:element name="Comments" ma:index="10" nillable="true" ma:displayName="Comments" ma:internalName="Comments">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1040b95-0fdc-46ce-be91-73dc895452db"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GenerationTime" ma:index="22" nillable="true" ma:displayName="MediaServiceGenerationTime" ma:hidden="true" ma:internalName="MediaServiceGenerationTime" ma:readOnly="true">
      <xsd:simpleType>
        <xsd:restriction base="dms:Text"/>
      </xsd:simpleType>
    </xsd:element>
    <xsd:element name="MediaServiceEventHashCode" ma:index="23"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e58ebf2-e4df-4cd3-9186-1e42b3ede124"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ef5f3a8b-878a-4d06-a8de-79a1d9f1fffd}" ma:internalName="TaxCatchAll" ma:showField="CatchAllData" ma:web="4e58ebf2-e4df-4cd3-9186-1e42b3ede12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5e41b080-9453-459c-bb93-b19be7335f42" xsi:nil="true"/>
    <Comments xmlns="5e41b080-9453-459c-bb93-b19be7335f42" xsi:nil="true"/>
    <Due_x0020_Date xmlns="5e41b080-9453-459c-bb93-b19be7335f42" xsi:nil="true"/>
    <lcf76f155ced4ddcb4097134ff3c332f xmlns="5e41b080-9453-459c-bb93-b19be7335f42">
      <Terms xmlns="http://schemas.microsoft.com/office/infopath/2007/PartnerControls"/>
    </lcf76f155ced4ddcb4097134ff3c332f>
    <TaxCatchAll xmlns="4e58ebf2-e4df-4cd3-9186-1e42b3ede124" xsi:nil="true"/>
  </documentManagement>
</p:properties>
</file>

<file path=customXml/itemProps1.xml><?xml version="1.0" encoding="utf-8"?>
<ds:datastoreItem xmlns:ds="http://schemas.openxmlformats.org/officeDocument/2006/customXml" ds:itemID="{AAD06284-EB68-4237-A300-CBF982C3904A}"/>
</file>

<file path=customXml/itemProps2.xml><?xml version="1.0" encoding="utf-8"?>
<ds:datastoreItem xmlns:ds="http://schemas.openxmlformats.org/officeDocument/2006/customXml" ds:itemID="{865F94CF-65B9-401D-9813-A17AECA2AD6A}"/>
</file>

<file path=customXml/itemProps3.xml><?xml version="1.0" encoding="utf-8"?>
<ds:datastoreItem xmlns:ds="http://schemas.openxmlformats.org/officeDocument/2006/customXml" ds:itemID="{06C86DFF-631B-4109-8297-95EAF763E85B}"/>
</file>

<file path=docProps/app.xml><?xml version="1.0" encoding="utf-8"?>
<Properties xmlns="http://schemas.openxmlformats.org/officeDocument/2006/extended-properties" xmlns:vt="http://schemas.openxmlformats.org/officeDocument/2006/docPropsVTypes">
  <TotalTime>4896</TotalTime>
  <Words>1460</Words>
  <Application>Microsoft Office PowerPoint</Application>
  <PresentationFormat>Custom</PresentationFormat>
  <Paragraphs>240</Paragraphs>
  <Slides>16</Slides>
  <Notes>16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Noto Sans Symbols</vt:lpstr>
      <vt:lpstr>Monotype Sorts</vt:lpstr>
      <vt:lpstr>Arial</vt:lpstr>
      <vt:lpstr>Calibri</vt:lpstr>
      <vt:lpstr>Helvetica Neue</vt:lpstr>
      <vt:lpstr>Breeze</vt:lpstr>
      <vt:lpstr>Breeze</vt:lpstr>
      <vt:lpstr>Relational Database Implementation and Applications</vt:lpstr>
      <vt:lpstr>Lesson 3: DB application development </vt:lpstr>
      <vt:lpstr>Definition: JDBC</vt:lpstr>
      <vt:lpstr>JDBC code</vt:lpstr>
      <vt:lpstr>JDBC code details</vt:lpstr>
      <vt:lpstr>JDBC code details ..cont’d</vt:lpstr>
      <vt:lpstr>JDBC code details ..cont’d</vt:lpstr>
      <vt:lpstr>JDBC code details ..cont’d</vt:lpstr>
      <vt:lpstr>Prepared statements</vt:lpstr>
      <vt:lpstr>SQLI explanation</vt:lpstr>
      <vt:lpstr>Callable statements</vt:lpstr>
      <vt:lpstr>ODBC</vt:lpstr>
      <vt:lpstr>JDBC, Python, C++  (DB Connectivity resources)</vt:lpstr>
      <vt:lpstr>Practice Activity: Write a simple Java, Python or C/C++) DB application</vt:lpstr>
      <vt:lpstr>Assessment Activity 4: Write and test a simple program/application (also 4th Project deliverable)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Implementation and Applications</dc:title>
  <dc:creator>balekaki.gerald balekaki.gerald</dc:creator>
  <cp:lastModifiedBy>balekaki.gerald balekaki.gerald</cp:lastModifiedBy>
  <cp:revision>18</cp:revision>
  <dcterms:modified xsi:type="dcterms:W3CDTF">2023-08-21T17:52:13Z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0x010100F3EF55019BAB0549B2C20BFAAB8A2896</vt:lpwstr>
  </property>
</Properties>
</file>