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23"/>
  </p:notesMasterIdLst>
  <p:sldIdLst>
    <p:sldId id="256" r:id="rId3"/>
    <p:sldId id="540" r:id="rId4"/>
    <p:sldId id="375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263" r:id="rId13"/>
    <p:sldId id="526" r:id="rId14"/>
    <p:sldId id="527" r:id="rId15"/>
    <p:sldId id="528" r:id="rId16"/>
    <p:sldId id="327" r:id="rId17"/>
    <p:sldId id="328" r:id="rId18"/>
    <p:sldId id="381" r:id="rId19"/>
    <p:sldId id="387" r:id="rId20"/>
    <p:sldId id="535" r:id="rId21"/>
    <p:sldId id="541" r:id="rId22"/>
  </p:sldIdLst>
  <p:sldSz cx="18288000" cy="10287000"/>
  <p:notesSz cx="6858000" cy="9144000"/>
  <p:embeddedFontLst>
    <p:embeddedFont>
      <p:font typeface="Helvetica" panose="020B0604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4A6B9-765E-4108-A865-641950AEC718}" v="4" dt="2023-09-01T05:42:45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36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theme" Target="theme/theme1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ekaki.gerald balekaki.gerald" userId="91a214734aab7360" providerId="LiveId" clId="{47D4A6B9-765E-4108-A865-641950AEC718}"/>
    <pc:docChg chg="undo redo custSel addSld delSld modSld">
      <pc:chgData name="balekaki.gerald balekaki.gerald" userId="91a214734aab7360" providerId="LiveId" clId="{47D4A6B9-765E-4108-A865-641950AEC718}" dt="2023-09-01T14:00:58.887" v="1998" actId="20577"/>
      <pc:docMkLst>
        <pc:docMk/>
      </pc:docMkLst>
      <pc:sldChg chg="modSp mod">
        <pc:chgData name="balekaki.gerald balekaki.gerald" userId="91a214734aab7360" providerId="LiveId" clId="{47D4A6B9-765E-4108-A865-641950AEC718}" dt="2023-08-31T21:23:48.321" v="9" actId="20577"/>
        <pc:sldMkLst>
          <pc:docMk/>
          <pc:sldMk cId="0" sldId="256"/>
        </pc:sldMkLst>
        <pc:spChg chg="mod">
          <ac:chgData name="balekaki.gerald balekaki.gerald" userId="91a214734aab7360" providerId="LiveId" clId="{47D4A6B9-765E-4108-A865-641950AEC718}" dt="2023-08-31T21:23:48.321" v="9" actId="20577"/>
          <ac:spMkLst>
            <pc:docMk/>
            <pc:sldMk cId="0" sldId="256"/>
            <ac:spMk id="40" creationId="{00000000-0000-0000-0000-000000000000}"/>
          </ac:spMkLst>
        </pc:spChg>
      </pc:sldChg>
      <pc:sldChg chg="add del">
        <pc:chgData name="balekaki.gerald balekaki.gerald" userId="91a214734aab7360" providerId="LiveId" clId="{47D4A6B9-765E-4108-A865-641950AEC718}" dt="2023-08-31T21:27:23.200" v="12" actId="47"/>
        <pc:sldMkLst>
          <pc:docMk/>
          <pc:sldMk cId="474232920" sldId="261"/>
        </pc:sldMkLst>
      </pc:sldChg>
      <pc:sldChg chg="modSp mod">
        <pc:chgData name="balekaki.gerald balekaki.gerald" userId="91a214734aab7360" providerId="LiveId" clId="{47D4A6B9-765E-4108-A865-641950AEC718}" dt="2023-09-01T13:48:53.244" v="1805" actId="20577"/>
        <pc:sldMkLst>
          <pc:docMk/>
          <pc:sldMk cId="0" sldId="263"/>
        </pc:sldMkLst>
        <pc:spChg chg="mod">
          <ac:chgData name="balekaki.gerald balekaki.gerald" userId="91a214734aab7360" providerId="LiveId" clId="{47D4A6B9-765E-4108-A865-641950AEC718}" dt="2023-08-31T23:25:19.180" v="757" actId="14100"/>
          <ac:spMkLst>
            <pc:docMk/>
            <pc:sldMk cId="0" sldId="263"/>
            <ac:spMk id="18434" creationId="{00000000-0000-0000-0000-000000000000}"/>
          </ac:spMkLst>
        </pc:spChg>
        <pc:spChg chg="mod">
          <ac:chgData name="balekaki.gerald balekaki.gerald" userId="91a214734aab7360" providerId="LiveId" clId="{47D4A6B9-765E-4108-A865-641950AEC718}" dt="2023-09-01T13:48:53.244" v="1805" actId="20577"/>
          <ac:spMkLst>
            <pc:docMk/>
            <pc:sldMk cId="0" sldId="263"/>
            <ac:spMk id="21506" creationId="{00000000-0000-0000-0000-000000000000}"/>
          </ac:spMkLst>
        </pc:spChg>
      </pc:sldChg>
      <pc:sldChg chg="modSp del mod">
        <pc:chgData name="balekaki.gerald balekaki.gerald" userId="91a214734aab7360" providerId="LiveId" clId="{47D4A6B9-765E-4108-A865-641950AEC718}" dt="2023-08-31T23:31:48.444" v="796" actId="47"/>
        <pc:sldMkLst>
          <pc:docMk/>
          <pc:sldMk cId="0" sldId="264"/>
        </pc:sldMkLst>
        <pc:spChg chg="mod">
          <ac:chgData name="balekaki.gerald balekaki.gerald" userId="91a214734aab7360" providerId="LiveId" clId="{47D4A6B9-765E-4108-A865-641950AEC718}" dt="2023-08-31T21:48:49.318" v="71" actId="20577"/>
          <ac:spMkLst>
            <pc:docMk/>
            <pc:sldMk cId="0" sldId="264"/>
            <ac:spMk id="23554" creationId="{00000000-0000-0000-0000-000000000000}"/>
          </ac:spMkLst>
        </pc:spChg>
      </pc:sldChg>
      <pc:sldChg chg="add del">
        <pc:chgData name="balekaki.gerald balekaki.gerald" userId="91a214734aab7360" providerId="LiveId" clId="{47D4A6B9-765E-4108-A865-641950AEC718}" dt="2023-08-31T21:27:23.200" v="12" actId="47"/>
        <pc:sldMkLst>
          <pc:docMk/>
          <pc:sldMk cId="0" sldId="265"/>
        </pc:sldMkLst>
      </pc:sldChg>
      <pc:sldChg chg="add del">
        <pc:chgData name="balekaki.gerald balekaki.gerald" userId="91a214734aab7360" providerId="LiveId" clId="{47D4A6B9-765E-4108-A865-641950AEC718}" dt="2023-08-31T21:27:23.200" v="12" actId="47"/>
        <pc:sldMkLst>
          <pc:docMk/>
          <pc:sldMk cId="0" sldId="266"/>
        </pc:sldMkLst>
      </pc:sldChg>
      <pc:sldChg chg="add del">
        <pc:chgData name="balekaki.gerald balekaki.gerald" userId="91a214734aab7360" providerId="LiveId" clId="{47D4A6B9-765E-4108-A865-641950AEC718}" dt="2023-08-31T21:27:23.200" v="12" actId="47"/>
        <pc:sldMkLst>
          <pc:docMk/>
          <pc:sldMk cId="0" sldId="267"/>
        </pc:sldMkLst>
      </pc:sldChg>
      <pc:sldChg chg="add del">
        <pc:chgData name="balekaki.gerald balekaki.gerald" userId="91a214734aab7360" providerId="LiveId" clId="{47D4A6B9-765E-4108-A865-641950AEC718}" dt="2023-08-31T21:27:23.200" v="12" actId="47"/>
        <pc:sldMkLst>
          <pc:docMk/>
          <pc:sldMk cId="0" sldId="270"/>
        </pc:sldMkLst>
      </pc:sldChg>
      <pc:sldChg chg="add del">
        <pc:chgData name="balekaki.gerald balekaki.gerald" userId="91a214734aab7360" providerId="LiveId" clId="{47D4A6B9-765E-4108-A865-641950AEC718}" dt="2023-08-31T21:27:23.200" v="12" actId="47"/>
        <pc:sldMkLst>
          <pc:docMk/>
          <pc:sldMk cId="0" sldId="271"/>
        </pc:sldMkLst>
      </pc:sldChg>
      <pc:sldChg chg="add del">
        <pc:chgData name="balekaki.gerald balekaki.gerald" userId="91a214734aab7360" providerId="LiveId" clId="{47D4A6B9-765E-4108-A865-641950AEC718}" dt="2023-08-31T21:27:23.200" v="12" actId="47"/>
        <pc:sldMkLst>
          <pc:docMk/>
          <pc:sldMk cId="0" sldId="272"/>
        </pc:sldMkLst>
      </pc:sldChg>
      <pc:sldChg chg="add del">
        <pc:chgData name="balekaki.gerald balekaki.gerald" userId="91a214734aab7360" providerId="LiveId" clId="{47D4A6B9-765E-4108-A865-641950AEC718}" dt="2023-08-31T21:27:23.200" v="12" actId="47"/>
        <pc:sldMkLst>
          <pc:docMk/>
          <pc:sldMk cId="0" sldId="279"/>
        </pc:sldMkLst>
      </pc:sldChg>
      <pc:sldChg chg="add del">
        <pc:chgData name="balekaki.gerald balekaki.gerald" userId="91a214734aab7360" providerId="LiveId" clId="{47D4A6B9-765E-4108-A865-641950AEC718}" dt="2023-08-31T21:27:23.200" v="12" actId="47"/>
        <pc:sldMkLst>
          <pc:docMk/>
          <pc:sldMk cId="0" sldId="325"/>
        </pc:sldMkLst>
      </pc:sldChg>
      <pc:sldChg chg="add del">
        <pc:chgData name="balekaki.gerald balekaki.gerald" userId="91a214734aab7360" providerId="LiveId" clId="{47D4A6B9-765E-4108-A865-641950AEC718}" dt="2023-08-31T21:27:23.200" v="12" actId="47"/>
        <pc:sldMkLst>
          <pc:docMk/>
          <pc:sldMk cId="0" sldId="326"/>
        </pc:sldMkLst>
      </pc:sldChg>
      <pc:sldChg chg="modSp mod">
        <pc:chgData name="balekaki.gerald balekaki.gerald" userId="91a214734aab7360" providerId="LiveId" clId="{47D4A6B9-765E-4108-A865-641950AEC718}" dt="2023-09-01T14:00:18.527" v="1993" actId="114"/>
        <pc:sldMkLst>
          <pc:docMk/>
          <pc:sldMk cId="0" sldId="327"/>
        </pc:sldMkLst>
        <pc:spChg chg="mod">
          <ac:chgData name="balekaki.gerald balekaki.gerald" userId="91a214734aab7360" providerId="LiveId" clId="{47D4A6B9-765E-4108-A865-641950AEC718}" dt="2023-09-01T14:00:18.527" v="1993" actId="114"/>
          <ac:spMkLst>
            <pc:docMk/>
            <pc:sldMk cId="0" sldId="327"/>
            <ac:spMk id="31746" creationId="{00000000-0000-0000-0000-000000000000}"/>
          </ac:spMkLst>
        </pc:spChg>
        <pc:spChg chg="mod">
          <ac:chgData name="balekaki.gerald balekaki.gerald" userId="91a214734aab7360" providerId="LiveId" clId="{47D4A6B9-765E-4108-A865-641950AEC718}" dt="2023-08-31T23:45:33.824" v="996" actId="1076"/>
          <ac:spMkLst>
            <pc:docMk/>
            <pc:sldMk cId="0" sldId="327"/>
            <ac:spMk id="126978" creationId="{00000000-0000-0000-0000-000000000000}"/>
          </ac:spMkLst>
        </pc:spChg>
      </pc:sldChg>
      <pc:sldChg chg="modSp mod">
        <pc:chgData name="balekaki.gerald balekaki.gerald" userId="91a214734aab7360" providerId="LiveId" clId="{47D4A6B9-765E-4108-A865-641950AEC718}" dt="2023-09-01T14:00:58.887" v="1998" actId="20577"/>
        <pc:sldMkLst>
          <pc:docMk/>
          <pc:sldMk cId="0" sldId="328"/>
        </pc:sldMkLst>
        <pc:spChg chg="mod">
          <ac:chgData name="balekaki.gerald balekaki.gerald" userId="91a214734aab7360" providerId="LiveId" clId="{47D4A6B9-765E-4108-A865-641950AEC718}" dt="2023-09-01T14:00:58.887" v="1998" actId="20577"/>
          <ac:spMkLst>
            <pc:docMk/>
            <pc:sldMk cId="0" sldId="328"/>
            <ac:spMk id="33794" creationId="{00000000-0000-0000-0000-000000000000}"/>
          </ac:spMkLst>
        </pc:spChg>
        <pc:picChg chg="mod">
          <ac:chgData name="balekaki.gerald balekaki.gerald" userId="91a214734aab7360" providerId="LiveId" clId="{47D4A6B9-765E-4108-A865-641950AEC718}" dt="2023-08-31T23:50:25.751" v="1016" actId="1076"/>
          <ac:picMkLst>
            <pc:docMk/>
            <pc:sldMk cId="0" sldId="328"/>
            <ac:picMk id="33795" creationId="{00000000-0000-0000-0000-000000000000}"/>
          </ac:picMkLst>
        </pc:picChg>
      </pc:sldChg>
      <pc:sldChg chg="add del">
        <pc:chgData name="balekaki.gerald balekaki.gerald" userId="91a214734aab7360" providerId="LiveId" clId="{47D4A6B9-765E-4108-A865-641950AEC718}" dt="2023-08-31T21:27:23.200" v="12" actId="47"/>
        <pc:sldMkLst>
          <pc:docMk/>
          <pc:sldMk cId="0" sldId="329"/>
        </pc:sldMkLst>
      </pc:sldChg>
      <pc:sldChg chg="modSp del mod">
        <pc:chgData name="balekaki.gerald balekaki.gerald" userId="91a214734aab7360" providerId="LiveId" clId="{47D4A6B9-765E-4108-A865-641950AEC718}" dt="2023-08-31T22:04:55.898" v="128" actId="47"/>
        <pc:sldMkLst>
          <pc:docMk/>
          <pc:sldMk cId="3067214098" sldId="332"/>
        </pc:sldMkLst>
        <pc:spChg chg="mod">
          <ac:chgData name="balekaki.gerald balekaki.gerald" userId="91a214734aab7360" providerId="LiveId" clId="{47D4A6B9-765E-4108-A865-641950AEC718}" dt="2023-08-31T21:57:06.001" v="92" actId="15"/>
          <ac:spMkLst>
            <pc:docMk/>
            <pc:sldMk cId="3067214098" sldId="332"/>
            <ac:spMk id="76803" creationId="{00000000-0000-0000-0000-000000000000}"/>
          </ac:spMkLst>
        </pc:spChg>
      </pc:sldChg>
      <pc:sldChg chg="modSp del mod">
        <pc:chgData name="balekaki.gerald balekaki.gerald" userId="91a214734aab7360" providerId="LiveId" clId="{47D4A6B9-765E-4108-A865-641950AEC718}" dt="2023-08-31T22:04:41.974" v="126" actId="47"/>
        <pc:sldMkLst>
          <pc:docMk/>
          <pc:sldMk cId="3028299738" sldId="334"/>
        </pc:sldMkLst>
        <pc:spChg chg="mod">
          <ac:chgData name="balekaki.gerald balekaki.gerald" userId="91a214734aab7360" providerId="LiveId" clId="{47D4A6B9-765E-4108-A865-641950AEC718}" dt="2023-08-31T22:02:24.125" v="112" actId="6549"/>
          <ac:spMkLst>
            <pc:docMk/>
            <pc:sldMk cId="3028299738" sldId="334"/>
            <ac:spMk id="80899" creationId="{00000000-0000-0000-0000-000000000000}"/>
          </ac:spMkLst>
        </pc:spChg>
        <pc:spChg chg="mod">
          <ac:chgData name="balekaki.gerald balekaki.gerald" userId="91a214734aab7360" providerId="LiveId" clId="{47D4A6B9-765E-4108-A865-641950AEC718}" dt="2023-08-31T21:47:13.037" v="52" actId="113"/>
          <ac:spMkLst>
            <pc:docMk/>
            <pc:sldMk cId="3028299738" sldId="334"/>
            <ac:spMk id="467970" creationId="{00000000-0000-0000-0000-000000000000}"/>
          </ac:spMkLst>
        </pc:spChg>
      </pc:sldChg>
      <pc:sldChg chg="modSp mod">
        <pc:chgData name="balekaki.gerald balekaki.gerald" userId="91a214734aab7360" providerId="LiveId" clId="{47D4A6B9-765E-4108-A865-641950AEC718}" dt="2023-09-01T12:57:25.978" v="1590" actId="20577"/>
        <pc:sldMkLst>
          <pc:docMk/>
          <pc:sldMk cId="1628173768" sldId="375"/>
        </pc:sldMkLst>
        <pc:spChg chg="mod">
          <ac:chgData name="balekaki.gerald balekaki.gerald" userId="91a214734aab7360" providerId="LiveId" clId="{47D4A6B9-765E-4108-A865-641950AEC718}" dt="2023-09-01T12:57:25.978" v="1590" actId="20577"/>
          <ac:spMkLst>
            <pc:docMk/>
            <pc:sldMk cId="1628173768" sldId="375"/>
            <ac:spMk id="78851" creationId="{00000000-0000-0000-0000-000000000000}"/>
          </ac:spMkLst>
        </pc:spChg>
        <pc:spChg chg="mod">
          <ac:chgData name="balekaki.gerald balekaki.gerald" userId="91a214734aab7360" providerId="LiveId" clId="{47D4A6B9-765E-4108-A865-641950AEC718}" dt="2023-08-31T22:05:02.262" v="136" actId="20577"/>
          <ac:spMkLst>
            <pc:docMk/>
            <pc:sldMk cId="1628173768" sldId="375"/>
            <ac:spMk id="603138" creationId="{00000000-0000-0000-0000-000000000000}"/>
          </ac:spMkLst>
        </pc:spChg>
      </pc:sldChg>
      <pc:sldChg chg="addSp delSp modSp mod">
        <pc:chgData name="balekaki.gerald balekaki.gerald" userId="91a214734aab7360" providerId="LiveId" clId="{47D4A6B9-765E-4108-A865-641950AEC718}" dt="2023-09-01T05:22:35.948" v="1220" actId="20577"/>
        <pc:sldMkLst>
          <pc:docMk/>
          <pc:sldMk cId="0" sldId="381"/>
        </pc:sldMkLst>
        <pc:spChg chg="add del">
          <ac:chgData name="balekaki.gerald balekaki.gerald" userId="91a214734aab7360" providerId="LiveId" clId="{47D4A6B9-765E-4108-A865-641950AEC718}" dt="2023-09-01T05:21:51.034" v="1215" actId="22"/>
          <ac:spMkLst>
            <pc:docMk/>
            <pc:sldMk cId="0" sldId="381"/>
            <ac:spMk id="3" creationId="{41E92E48-5391-E0F6-893E-AF654BD67859}"/>
          </ac:spMkLst>
        </pc:spChg>
        <pc:spChg chg="mod">
          <ac:chgData name="balekaki.gerald balekaki.gerald" userId="91a214734aab7360" providerId="LiveId" clId="{47D4A6B9-765E-4108-A865-641950AEC718}" dt="2023-09-01T05:22:15.554" v="1219" actId="404"/>
          <ac:spMkLst>
            <pc:docMk/>
            <pc:sldMk cId="0" sldId="381"/>
            <ac:spMk id="41986" creationId="{00000000-0000-0000-0000-000000000000}"/>
          </ac:spMkLst>
        </pc:spChg>
        <pc:spChg chg="mod">
          <ac:chgData name="balekaki.gerald balekaki.gerald" userId="91a214734aab7360" providerId="LiveId" clId="{47D4A6B9-765E-4108-A865-641950AEC718}" dt="2023-09-01T05:22:35.948" v="1220" actId="20577"/>
          <ac:spMkLst>
            <pc:docMk/>
            <pc:sldMk cId="0" sldId="381"/>
            <ac:spMk id="311298" creationId="{00000000-0000-0000-0000-000000000000}"/>
          </ac:spMkLst>
        </pc:spChg>
        <pc:picChg chg="mod">
          <ac:chgData name="balekaki.gerald balekaki.gerald" userId="91a214734aab7360" providerId="LiveId" clId="{47D4A6B9-765E-4108-A865-641950AEC718}" dt="2023-08-31T23:57:38.320" v="1043" actId="208"/>
          <ac:picMkLst>
            <pc:docMk/>
            <pc:sldMk cId="0" sldId="381"/>
            <ac:picMk id="41987" creationId="{00000000-0000-0000-0000-000000000000}"/>
          </ac:picMkLst>
        </pc:picChg>
      </pc:sldChg>
      <pc:sldChg chg="modSp del mod">
        <pc:chgData name="balekaki.gerald balekaki.gerald" userId="91a214734aab7360" providerId="LiveId" clId="{47D4A6B9-765E-4108-A865-641950AEC718}" dt="2023-09-01T05:23:22.809" v="1221" actId="47"/>
        <pc:sldMkLst>
          <pc:docMk/>
          <pc:sldMk cId="0" sldId="382"/>
        </pc:sldMkLst>
        <pc:spChg chg="mod">
          <ac:chgData name="balekaki.gerald balekaki.gerald" userId="91a214734aab7360" providerId="LiveId" clId="{47D4A6B9-765E-4108-A865-641950AEC718}" dt="2023-09-01T05:15:11.983" v="1148" actId="114"/>
          <ac:spMkLst>
            <pc:docMk/>
            <pc:sldMk cId="0" sldId="382"/>
            <ac:spMk id="44034" creationId="{00000000-0000-0000-0000-000000000000}"/>
          </ac:spMkLst>
        </pc:spChg>
      </pc:sldChg>
      <pc:sldChg chg="modSp mod">
        <pc:chgData name="balekaki.gerald balekaki.gerald" userId="91a214734aab7360" providerId="LiveId" clId="{47D4A6B9-765E-4108-A865-641950AEC718}" dt="2023-09-01T05:26:43.427" v="1263" actId="15"/>
        <pc:sldMkLst>
          <pc:docMk/>
          <pc:sldMk cId="0" sldId="387"/>
        </pc:sldMkLst>
        <pc:spChg chg="mod">
          <ac:chgData name="balekaki.gerald balekaki.gerald" userId="91a214734aab7360" providerId="LiveId" clId="{47D4A6B9-765E-4108-A865-641950AEC718}" dt="2023-09-01T05:26:43.427" v="1263" actId="15"/>
          <ac:spMkLst>
            <pc:docMk/>
            <pc:sldMk cId="0" sldId="387"/>
            <ac:spMk id="54274" creationId="{00000000-0000-0000-0000-000000000000}"/>
          </ac:spMkLst>
        </pc:spChg>
      </pc:sldChg>
      <pc:sldChg chg="modSp del mod">
        <pc:chgData name="balekaki.gerald balekaki.gerald" userId="91a214734aab7360" providerId="LiveId" clId="{47D4A6B9-765E-4108-A865-641950AEC718}" dt="2023-09-01T05:33:52.446" v="1309" actId="47"/>
        <pc:sldMkLst>
          <pc:docMk/>
          <pc:sldMk cId="3148834925" sldId="496"/>
        </pc:sldMkLst>
        <pc:spChg chg="mod">
          <ac:chgData name="balekaki.gerald balekaki.gerald" userId="91a214734aab7360" providerId="LiveId" clId="{47D4A6B9-765E-4108-A865-641950AEC718}" dt="2023-09-01T05:29:37.773" v="1271"/>
          <ac:spMkLst>
            <pc:docMk/>
            <pc:sldMk cId="3148834925" sldId="496"/>
            <ac:spMk id="238" creationId="{00000000-0000-0000-0000-000000000000}"/>
          </ac:spMkLst>
        </pc:spChg>
      </pc:sldChg>
      <pc:sldChg chg="add del">
        <pc:chgData name="balekaki.gerald balekaki.gerald" userId="91a214734aab7360" providerId="LiveId" clId="{47D4A6B9-765E-4108-A865-641950AEC718}" dt="2023-08-31T21:27:23.200" v="12" actId="47"/>
        <pc:sldMkLst>
          <pc:docMk/>
          <pc:sldMk cId="0" sldId="505"/>
        </pc:sldMkLst>
      </pc:sldChg>
      <pc:sldChg chg="add del">
        <pc:chgData name="balekaki.gerald balekaki.gerald" userId="91a214734aab7360" providerId="LiveId" clId="{47D4A6B9-765E-4108-A865-641950AEC718}" dt="2023-08-31T21:27:23.200" v="12" actId="47"/>
        <pc:sldMkLst>
          <pc:docMk/>
          <pc:sldMk cId="0" sldId="512"/>
        </pc:sldMkLst>
      </pc:sldChg>
      <pc:sldChg chg="add del">
        <pc:chgData name="balekaki.gerald balekaki.gerald" userId="91a214734aab7360" providerId="LiveId" clId="{47D4A6B9-765E-4108-A865-641950AEC718}" dt="2023-08-31T21:27:23.200" v="12" actId="47"/>
        <pc:sldMkLst>
          <pc:docMk/>
          <pc:sldMk cId="0" sldId="513"/>
        </pc:sldMkLst>
      </pc:sldChg>
      <pc:sldChg chg="add del">
        <pc:chgData name="balekaki.gerald balekaki.gerald" userId="91a214734aab7360" providerId="LiveId" clId="{47D4A6B9-765E-4108-A865-641950AEC718}" dt="2023-08-31T21:27:23.200" v="12" actId="47"/>
        <pc:sldMkLst>
          <pc:docMk/>
          <pc:sldMk cId="0" sldId="514"/>
        </pc:sldMkLst>
      </pc:sldChg>
      <pc:sldChg chg="del">
        <pc:chgData name="balekaki.gerald balekaki.gerald" userId="91a214734aab7360" providerId="LiveId" clId="{47D4A6B9-765E-4108-A865-641950AEC718}" dt="2023-08-31T21:28:32.838" v="14" actId="47"/>
        <pc:sldMkLst>
          <pc:docMk/>
          <pc:sldMk cId="0" sldId="518"/>
        </pc:sldMkLst>
      </pc:sldChg>
      <pc:sldChg chg="addSp delSp modSp mod">
        <pc:chgData name="balekaki.gerald balekaki.gerald" userId="91a214734aab7360" providerId="LiveId" clId="{47D4A6B9-765E-4108-A865-641950AEC718}" dt="2023-09-01T13:08:44.860" v="1693" actId="20577"/>
        <pc:sldMkLst>
          <pc:docMk/>
          <pc:sldMk cId="2210840317" sldId="519"/>
        </pc:sldMkLst>
        <pc:spChg chg="add del mod">
          <ac:chgData name="balekaki.gerald balekaki.gerald" userId="91a214734aab7360" providerId="LiveId" clId="{47D4A6B9-765E-4108-A865-641950AEC718}" dt="2023-08-31T22:07:25.115" v="161"/>
          <ac:spMkLst>
            <pc:docMk/>
            <pc:sldMk cId="2210840317" sldId="519"/>
            <ac:spMk id="2" creationId="{30F67F57-64B5-38CC-0A6F-94A62BE1B7ED}"/>
          </ac:spMkLst>
        </pc:spChg>
        <pc:spChg chg="mod">
          <ac:chgData name="balekaki.gerald balekaki.gerald" userId="91a214734aab7360" providerId="LiveId" clId="{47D4A6B9-765E-4108-A865-641950AEC718}" dt="2023-09-01T13:08:44.860" v="1693" actId="20577"/>
          <ac:spMkLst>
            <pc:docMk/>
            <pc:sldMk cId="2210840317" sldId="519"/>
            <ac:spMk id="7170" creationId="{00000000-0000-0000-0000-000000000000}"/>
          </ac:spMkLst>
        </pc:spChg>
      </pc:sldChg>
      <pc:sldChg chg="modSp mod">
        <pc:chgData name="balekaki.gerald balekaki.gerald" userId="91a214734aab7360" providerId="LiveId" clId="{47D4A6B9-765E-4108-A865-641950AEC718}" dt="2023-09-01T13:09:44.715" v="1702" actId="20577"/>
        <pc:sldMkLst>
          <pc:docMk/>
          <pc:sldMk cId="0" sldId="520"/>
        </pc:sldMkLst>
        <pc:spChg chg="mod">
          <ac:chgData name="balekaki.gerald balekaki.gerald" userId="91a214734aab7360" providerId="LiveId" clId="{47D4A6B9-765E-4108-A865-641950AEC718}" dt="2023-09-01T13:09:44.715" v="1702" actId="20577"/>
          <ac:spMkLst>
            <pc:docMk/>
            <pc:sldMk cId="0" sldId="520"/>
            <ac:spMk id="9218" creationId="{00000000-0000-0000-0000-000000000000}"/>
          </ac:spMkLst>
        </pc:spChg>
      </pc:sldChg>
      <pc:sldChg chg="modSp mod">
        <pc:chgData name="balekaki.gerald balekaki.gerald" userId="91a214734aab7360" providerId="LiveId" clId="{47D4A6B9-765E-4108-A865-641950AEC718}" dt="2023-09-01T13:17:23.426" v="1745" actId="6549"/>
        <pc:sldMkLst>
          <pc:docMk/>
          <pc:sldMk cId="0" sldId="521"/>
        </pc:sldMkLst>
        <pc:spChg chg="mod">
          <ac:chgData name="balekaki.gerald balekaki.gerald" userId="91a214734aab7360" providerId="LiveId" clId="{47D4A6B9-765E-4108-A865-641950AEC718}" dt="2023-09-01T13:14:18.258" v="1720" actId="20577"/>
          <ac:spMkLst>
            <pc:docMk/>
            <pc:sldMk cId="0" sldId="521"/>
            <ac:spMk id="8194" creationId="{00000000-0000-0000-0000-000000000000}"/>
          </ac:spMkLst>
        </pc:spChg>
        <pc:spChg chg="mod">
          <ac:chgData name="balekaki.gerald balekaki.gerald" userId="91a214734aab7360" providerId="LiveId" clId="{47D4A6B9-765E-4108-A865-641950AEC718}" dt="2023-09-01T13:17:23.426" v="1745" actId="6549"/>
          <ac:spMkLst>
            <pc:docMk/>
            <pc:sldMk cId="0" sldId="521"/>
            <ac:spMk id="11266" creationId="{00000000-0000-0000-0000-000000000000}"/>
          </ac:spMkLst>
        </pc:spChg>
        <pc:picChg chg="mod">
          <ac:chgData name="balekaki.gerald balekaki.gerald" userId="91a214734aab7360" providerId="LiveId" clId="{47D4A6B9-765E-4108-A865-641950AEC718}" dt="2023-08-31T22:32:28.976" v="387" actId="208"/>
          <ac:picMkLst>
            <pc:docMk/>
            <pc:sldMk cId="0" sldId="521"/>
            <ac:picMk id="11267" creationId="{00000000-0000-0000-0000-000000000000}"/>
          </ac:picMkLst>
        </pc:picChg>
      </pc:sldChg>
      <pc:sldChg chg="modSp mod">
        <pc:chgData name="balekaki.gerald balekaki.gerald" userId="91a214734aab7360" providerId="LiveId" clId="{47D4A6B9-765E-4108-A865-641950AEC718}" dt="2023-09-01T13:37:17.100" v="1790" actId="20577"/>
        <pc:sldMkLst>
          <pc:docMk/>
          <pc:sldMk cId="0" sldId="522"/>
        </pc:sldMkLst>
        <pc:spChg chg="mod">
          <ac:chgData name="balekaki.gerald balekaki.gerald" userId="91a214734aab7360" providerId="LiveId" clId="{47D4A6B9-765E-4108-A865-641950AEC718}" dt="2023-09-01T13:37:17.100" v="1790" actId="20577"/>
          <ac:spMkLst>
            <pc:docMk/>
            <pc:sldMk cId="0" sldId="522"/>
            <ac:spMk id="13314" creationId="{00000000-0000-0000-0000-000000000000}"/>
          </ac:spMkLst>
        </pc:spChg>
      </pc:sldChg>
      <pc:sldChg chg="modSp mod">
        <pc:chgData name="balekaki.gerald balekaki.gerald" userId="91a214734aab7360" providerId="LiveId" clId="{47D4A6B9-765E-4108-A865-641950AEC718}" dt="2023-08-31T23:08:41.218" v="570" actId="313"/>
        <pc:sldMkLst>
          <pc:docMk/>
          <pc:sldMk cId="0" sldId="523"/>
        </pc:sldMkLst>
        <pc:spChg chg="mod">
          <ac:chgData name="balekaki.gerald balekaki.gerald" userId="91a214734aab7360" providerId="LiveId" clId="{47D4A6B9-765E-4108-A865-641950AEC718}" dt="2023-08-31T23:04:17.924" v="532" actId="313"/>
          <ac:spMkLst>
            <pc:docMk/>
            <pc:sldMk cId="0" sldId="523"/>
            <ac:spMk id="12290" creationId="{00000000-0000-0000-0000-000000000000}"/>
          </ac:spMkLst>
        </pc:spChg>
        <pc:spChg chg="mod">
          <ac:chgData name="balekaki.gerald balekaki.gerald" userId="91a214734aab7360" providerId="LiveId" clId="{47D4A6B9-765E-4108-A865-641950AEC718}" dt="2023-08-31T23:08:41.218" v="570" actId="313"/>
          <ac:spMkLst>
            <pc:docMk/>
            <pc:sldMk cId="0" sldId="523"/>
            <ac:spMk id="15362" creationId="{00000000-0000-0000-0000-000000000000}"/>
          </ac:spMkLst>
        </pc:spChg>
        <pc:picChg chg="mod">
          <ac:chgData name="balekaki.gerald balekaki.gerald" userId="91a214734aab7360" providerId="LiveId" clId="{47D4A6B9-765E-4108-A865-641950AEC718}" dt="2023-08-31T23:04:41.290" v="536" actId="1076"/>
          <ac:picMkLst>
            <pc:docMk/>
            <pc:sldMk cId="0" sldId="523"/>
            <ac:picMk id="15363" creationId="{00000000-0000-0000-0000-000000000000}"/>
          </ac:picMkLst>
        </pc:picChg>
      </pc:sldChg>
      <pc:sldChg chg="modSp mod">
        <pc:chgData name="balekaki.gerald balekaki.gerald" userId="91a214734aab7360" providerId="LiveId" clId="{47D4A6B9-765E-4108-A865-641950AEC718}" dt="2023-09-01T13:42:03.700" v="1800" actId="6549"/>
        <pc:sldMkLst>
          <pc:docMk/>
          <pc:sldMk cId="0" sldId="524"/>
        </pc:sldMkLst>
        <pc:spChg chg="mod">
          <ac:chgData name="balekaki.gerald balekaki.gerald" userId="91a214734aab7360" providerId="LiveId" clId="{47D4A6B9-765E-4108-A865-641950AEC718}" dt="2023-08-31T23:09:00.063" v="572" actId="20577"/>
          <ac:spMkLst>
            <pc:docMk/>
            <pc:sldMk cId="0" sldId="524"/>
            <ac:spMk id="14338" creationId="{00000000-0000-0000-0000-000000000000}"/>
          </ac:spMkLst>
        </pc:spChg>
        <pc:spChg chg="mod">
          <ac:chgData name="balekaki.gerald balekaki.gerald" userId="91a214734aab7360" providerId="LiveId" clId="{47D4A6B9-765E-4108-A865-641950AEC718}" dt="2023-09-01T13:42:03.700" v="1800" actId="6549"/>
          <ac:spMkLst>
            <pc:docMk/>
            <pc:sldMk cId="0" sldId="524"/>
            <ac:spMk id="17410" creationId="{00000000-0000-0000-0000-000000000000}"/>
          </ac:spMkLst>
        </pc:spChg>
      </pc:sldChg>
      <pc:sldChg chg="modSp mod">
        <pc:chgData name="balekaki.gerald balekaki.gerald" userId="91a214734aab7360" providerId="LiveId" clId="{47D4A6B9-765E-4108-A865-641950AEC718}" dt="2023-08-31T23:24:36.695" v="753" actId="20577"/>
        <pc:sldMkLst>
          <pc:docMk/>
          <pc:sldMk cId="0" sldId="525"/>
        </pc:sldMkLst>
        <pc:spChg chg="mod">
          <ac:chgData name="balekaki.gerald balekaki.gerald" userId="91a214734aab7360" providerId="LiveId" clId="{47D4A6B9-765E-4108-A865-641950AEC718}" dt="2023-08-31T23:21:49.579" v="724" actId="20577"/>
          <ac:spMkLst>
            <pc:docMk/>
            <pc:sldMk cId="0" sldId="525"/>
            <ac:spMk id="16386" creationId="{00000000-0000-0000-0000-000000000000}"/>
          </ac:spMkLst>
        </pc:spChg>
        <pc:spChg chg="mod">
          <ac:chgData name="balekaki.gerald balekaki.gerald" userId="91a214734aab7360" providerId="LiveId" clId="{47D4A6B9-765E-4108-A865-641950AEC718}" dt="2023-08-31T23:24:36.695" v="753" actId="20577"/>
          <ac:spMkLst>
            <pc:docMk/>
            <pc:sldMk cId="0" sldId="525"/>
            <ac:spMk id="19458" creationId="{00000000-0000-0000-0000-000000000000}"/>
          </ac:spMkLst>
        </pc:spChg>
      </pc:sldChg>
      <pc:sldChg chg="modSp mod">
        <pc:chgData name="balekaki.gerald balekaki.gerald" userId="91a214734aab7360" providerId="LiveId" clId="{47D4A6B9-765E-4108-A865-641950AEC718}" dt="2023-08-31T23:36:48.380" v="881" actId="20577"/>
        <pc:sldMkLst>
          <pc:docMk/>
          <pc:sldMk cId="0" sldId="526"/>
        </pc:sldMkLst>
        <pc:spChg chg="mod">
          <ac:chgData name="balekaki.gerald balekaki.gerald" userId="91a214734aab7360" providerId="LiveId" clId="{47D4A6B9-765E-4108-A865-641950AEC718}" dt="2023-08-31T23:36:48.380" v="881" actId="20577"/>
          <ac:spMkLst>
            <pc:docMk/>
            <pc:sldMk cId="0" sldId="526"/>
            <ac:spMk id="25602" creationId="{00000000-0000-0000-0000-000000000000}"/>
          </ac:spMkLst>
        </pc:spChg>
      </pc:sldChg>
      <pc:sldChg chg="modSp mod">
        <pc:chgData name="balekaki.gerald balekaki.gerald" userId="91a214734aab7360" providerId="LiveId" clId="{47D4A6B9-765E-4108-A865-641950AEC718}" dt="2023-08-31T23:45:10.930" v="992" actId="404"/>
        <pc:sldMkLst>
          <pc:docMk/>
          <pc:sldMk cId="0" sldId="527"/>
        </pc:sldMkLst>
        <pc:spChg chg="mod">
          <ac:chgData name="balekaki.gerald balekaki.gerald" userId="91a214734aab7360" providerId="LiveId" clId="{47D4A6B9-765E-4108-A865-641950AEC718}" dt="2023-08-31T23:45:05.274" v="991" actId="1076"/>
          <ac:spMkLst>
            <pc:docMk/>
            <pc:sldMk cId="0" sldId="527"/>
            <ac:spMk id="25602" creationId="{00000000-0000-0000-0000-000000000000}"/>
          </ac:spMkLst>
        </pc:spChg>
        <pc:spChg chg="mod">
          <ac:chgData name="balekaki.gerald balekaki.gerald" userId="91a214734aab7360" providerId="LiveId" clId="{47D4A6B9-765E-4108-A865-641950AEC718}" dt="2023-08-31T23:45:10.930" v="992" actId="404"/>
          <ac:spMkLst>
            <pc:docMk/>
            <pc:sldMk cId="0" sldId="527"/>
            <ac:spMk id="27650" creationId="{00000000-0000-0000-0000-000000000000}"/>
          </ac:spMkLst>
        </pc:spChg>
      </pc:sldChg>
      <pc:sldChg chg="modSp mod">
        <pc:chgData name="balekaki.gerald balekaki.gerald" userId="91a214734aab7360" providerId="LiveId" clId="{47D4A6B9-765E-4108-A865-641950AEC718}" dt="2023-09-01T13:53:16.321" v="1831" actId="20577"/>
        <pc:sldMkLst>
          <pc:docMk/>
          <pc:sldMk cId="0" sldId="528"/>
        </pc:sldMkLst>
        <pc:spChg chg="mod">
          <ac:chgData name="balekaki.gerald balekaki.gerald" userId="91a214734aab7360" providerId="LiveId" clId="{47D4A6B9-765E-4108-A865-641950AEC718}" dt="2023-09-01T13:53:16.321" v="1831" actId="20577"/>
          <ac:spMkLst>
            <pc:docMk/>
            <pc:sldMk cId="0" sldId="528"/>
            <ac:spMk id="29698" creationId="{00000000-0000-0000-0000-000000000000}"/>
          </ac:spMkLst>
        </pc:spChg>
      </pc:sldChg>
      <pc:sldChg chg="modSp del mod">
        <pc:chgData name="balekaki.gerald balekaki.gerald" userId="91a214734aab7360" providerId="LiveId" clId="{47D4A6B9-765E-4108-A865-641950AEC718}" dt="2023-09-01T05:23:27.124" v="1222" actId="47"/>
        <pc:sldMkLst>
          <pc:docMk/>
          <pc:sldMk cId="0" sldId="529"/>
        </pc:sldMkLst>
        <pc:spChg chg="mod">
          <ac:chgData name="balekaki.gerald balekaki.gerald" userId="91a214734aab7360" providerId="LiveId" clId="{47D4A6B9-765E-4108-A865-641950AEC718}" dt="2023-09-01T05:20:00.595" v="1213" actId="20577"/>
          <ac:spMkLst>
            <pc:docMk/>
            <pc:sldMk cId="0" sldId="529"/>
            <ac:spMk id="46082" creationId="{00000000-0000-0000-0000-000000000000}"/>
          </ac:spMkLst>
        </pc:spChg>
        <pc:spChg chg="mod">
          <ac:chgData name="balekaki.gerald balekaki.gerald" userId="91a214734aab7360" providerId="LiveId" clId="{47D4A6B9-765E-4108-A865-641950AEC718}" dt="2023-09-01T05:15:42.779" v="1155" actId="20577"/>
          <ac:spMkLst>
            <pc:docMk/>
            <pc:sldMk cId="0" sldId="529"/>
            <ac:spMk id="315394" creationId="{00000000-0000-0000-0000-000000000000}"/>
          </ac:spMkLst>
        </pc:spChg>
      </pc:sldChg>
      <pc:sldChg chg="del">
        <pc:chgData name="balekaki.gerald balekaki.gerald" userId="91a214734aab7360" providerId="LiveId" clId="{47D4A6B9-765E-4108-A865-641950AEC718}" dt="2023-09-01T05:23:29.367" v="1223" actId="47"/>
        <pc:sldMkLst>
          <pc:docMk/>
          <pc:sldMk cId="0" sldId="530"/>
        </pc:sldMkLst>
      </pc:sldChg>
      <pc:sldChg chg="del">
        <pc:chgData name="balekaki.gerald balekaki.gerald" userId="91a214734aab7360" providerId="LiveId" clId="{47D4A6B9-765E-4108-A865-641950AEC718}" dt="2023-09-01T05:23:31.604" v="1224" actId="47"/>
        <pc:sldMkLst>
          <pc:docMk/>
          <pc:sldMk cId="0" sldId="531"/>
        </pc:sldMkLst>
      </pc:sldChg>
      <pc:sldChg chg="del">
        <pc:chgData name="balekaki.gerald balekaki.gerald" userId="91a214734aab7360" providerId="LiveId" clId="{47D4A6B9-765E-4108-A865-641950AEC718}" dt="2023-09-01T05:23:34.296" v="1225" actId="47"/>
        <pc:sldMkLst>
          <pc:docMk/>
          <pc:sldMk cId="0" sldId="532"/>
        </pc:sldMkLst>
      </pc:sldChg>
      <pc:sldChg chg="del">
        <pc:chgData name="balekaki.gerald balekaki.gerald" userId="91a214734aab7360" providerId="LiveId" clId="{47D4A6B9-765E-4108-A865-641950AEC718}" dt="2023-09-01T05:34:08.908" v="1318" actId="47"/>
        <pc:sldMkLst>
          <pc:docMk/>
          <pc:sldMk cId="0" sldId="533"/>
        </pc:sldMkLst>
      </pc:sldChg>
      <pc:sldChg chg="del">
        <pc:chgData name="balekaki.gerald balekaki.gerald" userId="91a214734aab7360" providerId="LiveId" clId="{47D4A6B9-765E-4108-A865-641950AEC718}" dt="2023-09-01T05:34:09.603" v="1319" actId="47"/>
        <pc:sldMkLst>
          <pc:docMk/>
          <pc:sldMk cId="0" sldId="534"/>
        </pc:sldMkLst>
      </pc:sldChg>
      <pc:sldChg chg="modSp mod">
        <pc:chgData name="balekaki.gerald balekaki.gerald" userId="91a214734aab7360" providerId="LiveId" clId="{47D4A6B9-765E-4108-A865-641950AEC718}" dt="2023-09-01T13:58:25.630" v="1989" actId="20577"/>
        <pc:sldMkLst>
          <pc:docMk/>
          <pc:sldMk cId="2813766888" sldId="535"/>
        </pc:sldMkLst>
        <pc:spChg chg="mod">
          <ac:chgData name="balekaki.gerald balekaki.gerald" userId="91a214734aab7360" providerId="LiveId" clId="{47D4A6B9-765E-4108-A865-641950AEC718}" dt="2023-09-01T13:57:07.601" v="1885" actId="20577"/>
          <ac:spMkLst>
            <pc:docMk/>
            <pc:sldMk cId="2813766888" sldId="535"/>
            <ac:spMk id="144385" creationId="{00000000-0000-0000-0000-000000000000}"/>
          </ac:spMkLst>
        </pc:spChg>
        <pc:spChg chg="mod">
          <ac:chgData name="balekaki.gerald balekaki.gerald" userId="91a214734aab7360" providerId="LiveId" clId="{47D4A6B9-765E-4108-A865-641950AEC718}" dt="2023-09-01T13:58:25.630" v="1989" actId="20577"/>
          <ac:spMkLst>
            <pc:docMk/>
            <pc:sldMk cId="2813766888" sldId="535"/>
            <ac:spMk id="144386" creationId="{00000000-0000-0000-0000-000000000000}"/>
          </ac:spMkLst>
        </pc:spChg>
      </pc:sldChg>
      <pc:sldChg chg="modSp del mod">
        <pc:chgData name="balekaki.gerald balekaki.gerald" userId="91a214734aab7360" providerId="LiveId" clId="{47D4A6B9-765E-4108-A865-641950AEC718}" dt="2023-09-01T05:33:48.167" v="1308" actId="47"/>
        <pc:sldMkLst>
          <pc:docMk/>
          <pc:sldMk cId="1561858443" sldId="536"/>
        </pc:sldMkLst>
        <pc:spChg chg="mod">
          <ac:chgData name="balekaki.gerald balekaki.gerald" userId="91a214734aab7360" providerId="LiveId" clId="{47D4A6B9-765E-4108-A865-641950AEC718}" dt="2023-09-01T05:32:02.859" v="1274" actId="12"/>
          <ac:spMkLst>
            <pc:docMk/>
            <pc:sldMk cId="1561858443" sldId="536"/>
            <ac:spMk id="144386" creationId="{00000000-0000-0000-0000-000000000000}"/>
          </ac:spMkLst>
        </pc:spChg>
      </pc:sldChg>
      <pc:sldChg chg="modSp add del mod">
        <pc:chgData name="balekaki.gerald balekaki.gerald" userId="91a214734aab7360" providerId="LiveId" clId="{47D4A6B9-765E-4108-A865-641950AEC718}" dt="2023-08-31T21:27:40.651" v="13" actId="20577"/>
        <pc:sldMkLst>
          <pc:docMk/>
          <pc:sldMk cId="4053918779" sldId="540"/>
        </pc:sldMkLst>
        <pc:spChg chg="mod">
          <ac:chgData name="balekaki.gerald balekaki.gerald" userId="91a214734aab7360" providerId="LiveId" clId="{47D4A6B9-765E-4108-A865-641950AEC718}" dt="2023-08-31T21:27:40.651" v="13" actId="20577"/>
          <ac:spMkLst>
            <pc:docMk/>
            <pc:sldMk cId="4053918779" sldId="540"/>
            <ac:spMk id="202" creationId="{00000000-0000-0000-0000-000000000000}"/>
          </ac:spMkLst>
        </pc:spChg>
      </pc:sldChg>
      <pc:sldChg chg="add">
        <pc:chgData name="balekaki.gerald balekaki.gerald" userId="91a214734aab7360" providerId="LiveId" clId="{47D4A6B9-765E-4108-A865-641950AEC718}" dt="2023-09-01T13:56:46.334" v="1833" actId="2890"/>
        <pc:sldMkLst>
          <pc:docMk/>
          <pc:sldMk cId="829195557" sldId="541"/>
        </pc:sldMkLst>
      </pc:sldChg>
      <pc:sldChg chg="add del">
        <pc:chgData name="balekaki.gerald balekaki.gerald" userId="91a214734aab7360" providerId="LiveId" clId="{47D4A6B9-765E-4108-A865-641950AEC718}" dt="2023-08-31T21:27:23.200" v="12" actId="47"/>
        <pc:sldMkLst>
          <pc:docMk/>
          <pc:sldMk cId="3902738369" sldId="541"/>
        </pc:sldMkLst>
      </pc:sldChg>
      <pc:sldChg chg="add del">
        <pc:chgData name="balekaki.gerald balekaki.gerald" userId="91a214734aab7360" providerId="LiveId" clId="{47D4A6B9-765E-4108-A865-641950AEC718}" dt="2023-08-31T21:27:23.200" v="12" actId="47"/>
        <pc:sldMkLst>
          <pc:docMk/>
          <pc:sldMk cId="139906003" sldId="542"/>
        </pc:sldMkLst>
      </pc:sldChg>
      <pc:sldChg chg="add del">
        <pc:chgData name="balekaki.gerald balekaki.gerald" userId="91a214734aab7360" providerId="LiveId" clId="{47D4A6B9-765E-4108-A865-641950AEC718}" dt="2023-08-31T21:27:23.200" v="12" actId="47"/>
        <pc:sldMkLst>
          <pc:docMk/>
          <pc:sldMk cId="3642220141" sldId="543"/>
        </pc:sldMkLst>
      </pc:sldChg>
      <pc:sldChg chg="add del">
        <pc:chgData name="balekaki.gerald balekaki.gerald" userId="91a214734aab7360" providerId="LiveId" clId="{47D4A6B9-765E-4108-A865-641950AEC718}" dt="2023-08-31T21:27:23.200" v="12" actId="47"/>
        <pc:sldMkLst>
          <pc:docMk/>
          <pc:sldMk cId="939099702" sldId="544"/>
        </pc:sldMkLst>
      </pc:sldChg>
      <pc:sldMasterChg chg="addSldLayout delSldLayout">
        <pc:chgData name="balekaki.gerald balekaki.gerald" userId="91a214734aab7360" providerId="LiveId" clId="{47D4A6B9-765E-4108-A865-641950AEC718}" dt="2023-09-01T05:33:52.446" v="1309" actId="47"/>
        <pc:sldMasterMkLst>
          <pc:docMk/>
          <pc:sldMasterMk cId="0" sldId="2147483655"/>
        </pc:sldMasterMkLst>
        <pc:sldLayoutChg chg="add del">
          <pc:chgData name="balekaki.gerald balekaki.gerald" userId="91a214734aab7360" providerId="LiveId" clId="{47D4A6B9-765E-4108-A865-641950AEC718}" dt="2023-08-31T21:27:04.783" v="11" actId="47"/>
          <pc:sldLayoutMkLst>
            <pc:docMk/>
            <pc:sldMasterMk cId="0" sldId="2147483655"/>
            <pc:sldLayoutMk cId="0" sldId="2147483651"/>
          </pc:sldLayoutMkLst>
        </pc:sldLayoutChg>
        <pc:sldLayoutChg chg="del">
          <pc:chgData name="balekaki.gerald balekaki.gerald" userId="91a214734aab7360" providerId="LiveId" clId="{47D4A6B9-765E-4108-A865-641950AEC718}" dt="2023-09-01T05:33:52.446" v="1309" actId="47"/>
          <pc:sldLayoutMkLst>
            <pc:docMk/>
            <pc:sldMasterMk cId="0" sldId="2147483655"/>
            <pc:sldLayoutMk cId="0" sldId="214748365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1726A6E-DE63-0445-A8D7-49DBDE452A64}" type="slidenum">
              <a:rPr lang="en-US" sz="1200">
                <a:latin typeface="Times New Roman" charset="0"/>
              </a:rPr>
              <a:pPr/>
              <a:t>10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0511725-7F12-3C4E-977A-F033D9682780}" type="slidenum">
              <a:rPr lang="en-US" sz="1200">
                <a:latin typeface="Times New Roman" charset="0"/>
              </a:rPr>
              <a:pPr/>
              <a:t>11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C2818A8-C2C5-1A44-A902-E0FAB25DBD46}" type="slidenum">
              <a:rPr lang="en-US" sz="1200">
                <a:latin typeface="Times New Roman" charset="0"/>
              </a:rPr>
              <a:pPr/>
              <a:t>12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F1695FB-54F0-554D-9ABA-1974FA41EAA3}" type="slidenum">
              <a:rPr lang="en-US" sz="1200">
                <a:latin typeface="Times New Roman" charset="0"/>
              </a:rPr>
              <a:pPr/>
              <a:t>13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5B5E618-A755-9947-9244-D810389C671C}" type="slidenum">
              <a:rPr lang="en-US" sz="1200">
                <a:latin typeface="Times New Roman" charset="0"/>
              </a:rPr>
              <a:pPr/>
              <a:t>14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2D10434-D97E-AF4D-9582-A7BB946C5A32}" type="slidenum">
              <a:rPr lang="en-US" sz="1200">
                <a:latin typeface="Times New Roman" charset="0"/>
              </a:rPr>
              <a:pPr/>
              <a:t>15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7E2EE7D-0447-7846-9B63-37ECDB5EDE74}" type="slidenum">
              <a:rPr lang="en-US" sz="1200">
                <a:latin typeface="Times New Roman" charset="0"/>
              </a:rPr>
              <a:pPr/>
              <a:t>16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9B9317E-8038-FC4F-A2FB-511DF7688A4B}" type="slidenum">
              <a:rPr lang="en-US" sz="1200">
                <a:latin typeface="Times New Roman" charset="0"/>
              </a:rPr>
              <a:pPr/>
              <a:t>17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3CC355E-EF44-1945-AEF0-2F591F9599A7}" type="slidenum">
              <a:rPr lang="en-US" sz="1200">
                <a:latin typeface="Times New Roman" charset="0"/>
              </a:rPr>
              <a:pPr/>
              <a:t>18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3fec48e8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3fec48e8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888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2959E0B-7111-6241-89F5-FCE5AEE4A581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58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A3E4DE7-4D3A-2C4C-8391-53CF4874FF0E}" type="slidenum">
              <a:rPr lang="en-US" sz="1200">
                <a:latin typeface="Times New Roman" charset="0"/>
              </a:rPr>
              <a:pPr/>
              <a:t>4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FE0F900-E4E8-FD46-B729-B544A83BCA02}" type="slidenum">
              <a:rPr lang="en-US" sz="1200">
                <a:latin typeface="Times New Roman" charset="0"/>
              </a:rPr>
              <a:pPr/>
              <a:t>5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1FA9CE-BF07-E741-8E28-7FB615766BA1}" type="slidenum">
              <a:rPr lang="en-US" sz="1200">
                <a:latin typeface="Times New Roman" charset="0"/>
              </a:rPr>
              <a:pPr/>
              <a:t>6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12343CD-16B3-4648-9C02-BF37CED10036}" type="slidenum">
              <a:rPr lang="en-US" sz="1200">
                <a:latin typeface="Times New Roman" charset="0"/>
              </a:rPr>
              <a:pPr/>
              <a:t>7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AE8BF7F-4F19-C04F-BC3B-C9C7F89098BC}" type="slidenum">
              <a:rPr lang="en-US" sz="1200">
                <a:latin typeface="Times New Roman" charset="0"/>
              </a:rPr>
              <a:pPr/>
              <a:t>8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8193A20-0256-0147-9D47-A5E4010E6EEA}" type="slidenum">
              <a:rPr lang="en-US" sz="1200">
                <a:latin typeface="Times New Roman" charset="0"/>
              </a:rPr>
              <a:pPr/>
              <a:t>9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endParaRPr sz="6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sz="7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2657477" y="1943101"/>
            <a:ext cx="12973200" cy="47307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endParaRPr sz="6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>
            <a:spLocks noGrp="1"/>
          </p:cNvSpPr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sz="7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1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98550" y="2050699"/>
            <a:ext cx="16084500" cy="6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82600" algn="l" rtl="0">
              <a:spcBef>
                <a:spcPts val="40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 rtl="0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194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33400" algn="l" rtl="0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08000" algn="l" rtl="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80060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80059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 descr="ILTECH_wht_horiz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098551" y="161926"/>
            <a:ext cx="16084500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098551" y="2400300"/>
            <a:ext cx="160845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33400" algn="l" rtl="0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08000" algn="l" rtl="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80060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80059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5" descr="ILTECH_wht_horiz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89076" y="9185276"/>
            <a:ext cx="3555999" cy="55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 sz="6100" dirty="0"/>
              <a:t>Relational Database Implementation and Applications</a:t>
            </a:r>
            <a:endParaRPr sz="6100"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960"/>
              <a:buNone/>
            </a:pPr>
            <a:r>
              <a:rPr lang="en-US" dirty="0"/>
              <a:t>Date of Presentation: 9/01/2023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The Two-Phase Locking (2PL) Protocol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17289" y="2400300"/>
            <a:ext cx="15265761" cy="6515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2PL protocol ensures conflict-serializable schedules.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Phase 1: Growing Phase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transaction may obtain locks 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transaction may not release locks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Phase 2: Shrinking Phase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transaction may release locks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transaction may not obtain locks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The protocol assures serializability.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It can be proved that the transactions can be serialized in the order of their </a:t>
            </a:r>
            <a:r>
              <a:rPr lang="en-US" sz="2000" b="1" dirty="0">
                <a:solidFill>
                  <a:schemeClr val="tx1"/>
                </a:solidFill>
                <a:latin typeface="Helvetica" charset="0"/>
              </a:rPr>
              <a:t>lock points</a:t>
            </a:r>
            <a:r>
              <a:rPr lang="en-US" sz="2000" i="1" dirty="0">
                <a:solidFill>
                  <a:schemeClr val="tx1"/>
                </a:solidFill>
                <a:latin typeface="Helvetica" charset="0"/>
              </a:rPr>
              <a:t> -- </a:t>
            </a:r>
            <a:r>
              <a:rPr lang="en-US" sz="2000" dirty="0">
                <a:latin typeface="Helvetica" charset="0"/>
              </a:rPr>
              <a:t>where a transaction acquired its final lock.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032" y="1135626"/>
            <a:ext cx="13669449" cy="1793219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The Two-Phase Locking (2PL) Protocol (Cont.)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7574" y="3138334"/>
            <a:ext cx="15058103" cy="584343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charset="0"/>
              </a:rPr>
              <a:t>Two-phase locking </a:t>
            </a:r>
            <a:r>
              <a:rPr lang="en-US" sz="3200" b="1" i="1" dirty="0">
                <a:latin typeface="Helvetica" charset="0"/>
              </a:rPr>
              <a:t>does not</a:t>
            </a:r>
            <a:r>
              <a:rPr lang="en-US" sz="3200" b="1" dirty="0">
                <a:latin typeface="Helvetica" charset="0"/>
              </a:rPr>
              <a:t> </a:t>
            </a:r>
            <a:r>
              <a:rPr lang="en-US" sz="3200" dirty="0">
                <a:latin typeface="Helvetica" charset="0"/>
              </a:rPr>
              <a:t>ensure freedom from deadlocks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Cascading roll-back is possible under two-phase locking. 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To avoid this, follow a modified protocol called </a:t>
            </a:r>
            <a:r>
              <a:rPr lang="en-US" sz="2000" b="1" dirty="0">
                <a:solidFill>
                  <a:schemeClr val="tx1"/>
                </a:solidFill>
                <a:latin typeface="Helvetica" charset="0"/>
              </a:rPr>
              <a:t>strict two-phase locking (S2PL)</a:t>
            </a:r>
            <a:r>
              <a:rPr lang="en-US" sz="2000" dirty="0">
                <a:solidFill>
                  <a:schemeClr val="tx1"/>
                </a:solidFill>
                <a:latin typeface="Helvetica" charset="0"/>
              </a:rPr>
              <a:t>. 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Here a transaction must hold all its exclusive locks till it commits/aborts.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Helvetica" charset="0"/>
              </a:rPr>
              <a:t>Rigorous two-phase locking (SS2PL) </a:t>
            </a:r>
            <a:r>
              <a:rPr lang="en-US" sz="2800" dirty="0">
                <a:latin typeface="Helvetica" charset="0"/>
              </a:rPr>
              <a:t>is even stricter: 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Here, all locks are held till commit/abort time. 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In this protocol transactions can be serialized in the order in which they commit.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Lock Conversions</a:t>
            </a:r>
          </a:p>
        </p:txBody>
      </p:sp>
      <p:sp>
        <p:nvSpPr>
          <p:cNvPr id="2560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504335" y="2374490"/>
            <a:ext cx="13792815" cy="68580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Two-phase locking with lock conversions:</a:t>
            </a:r>
          </a:p>
          <a:p>
            <a:pPr marL="889000" lvl="2" indent="0">
              <a:buNone/>
            </a:pPr>
            <a:r>
              <a:rPr lang="en-US" sz="2400" dirty="0">
                <a:latin typeface="Helvetica" charset="0"/>
              </a:rPr>
              <a:t>–   First Phase:        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can acquire a lock-S on item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can acquire a lock-X on item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can convert a lock-S to a lock-X (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ea typeface="ＭＳ Ｐゴシック" charset="0"/>
              </a:rPr>
              <a:t>upgrade</a:t>
            </a:r>
            <a:r>
              <a:rPr lang="en-US" sz="2000" dirty="0">
                <a:latin typeface="Helvetica" charset="0"/>
                <a:ea typeface="ＭＳ Ｐゴシック" charset="0"/>
              </a:rPr>
              <a:t>)</a:t>
            </a:r>
          </a:p>
          <a:p>
            <a:pPr marL="889000" lvl="2" indent="0">
              <a:buNone/>
            </a:pPr>
            <a:r>
              <a:rPr lang="en-US" sz="2400" dirty="0">
                <a:latin typeface="Helvetica" charset="0"/>
              </a:rPr>
              <a:t>  –   Second Phase: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can release a lock-S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can release a lock-X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can convert a lock-X to a lock-S  (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ea typeface="ＭＳ Ｐゴシック" charset="0"/>
              </a:rPr>
              <a:t>downgrade</a:t>
            </a:r>
            <a:r>
              <a:rPr lang="en-US" sz="2000" dirty="0">
                <a:latin typeface="Helvetica" charset="0"/>
                <a:ea typeface="ＭＳ Ｐゴシック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2PL protocol assures serializability.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But still relies on the programmer to insert the various locking instructions.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1750" y="604378"/>
            <a:ext cx="16084500" cy="140355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Automatic Acquisition of Locks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0328" y="2197510"/>
            <a:ext cx="13527344" cy="7093975"/>
          </a:xfrm>
        </p:spPr>
        <p:txBody>
          <a:bodyPr/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Suppose a transaction </a:t>
            </a:r>
            <a:r>
              <a:rPr lang="en-US" sz="2800" i="1" dirty="0">
                <a:latin typeface="Helvetica" charset="0"/>
              </a:rPr>
              <a:t>T</a:t>
            </a:r>
            <a:r>
              <a:rPr lang="en-US" sz="2800" baseline="-25000" dirty="0">
                <a:latin typeface="Helvetica" charset="0"/>
              </a:rPr>
              <a:t>i</a:t>
            </a:r>
            <a:r>
              <a:rPr lang="en-US" sz="2800" dirty="0">
                <a:latin typeface="Helvetica" charset="0"/>
              </a:rPr>
              <a:t> issues the standard read/write instruction without explicit locking calls.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dirty="0">
                <a:latin typeface="Helvetica" charset="0"/>
              </a:rPr>
              <a:t>The operation </a:t>
            </a:r>
            <a:r>
              <a:rPr lang="en-US" sz="2000" b="1" dirty="0">
                <a:latin typeface="Helvetica" charset="0"/>
              </a:rPr>
              <a:t>read</a:t>
            </a:r>
            <a:r>
              <a:rPr lang="en-US" sz="2000" dirty="0">
                <a:latin typeface="Helvetica" charset="0"/>
              </a:rPr>
              <a:t>(</a:t>
            </a:r>
            <a:r>
              <a:rPr lang="en-US" sz="2000" i="1" dirty="0">
                <a:latin typeface="Helvetica" charset="0"/>
              </a:rPr>
              <a:t>D</a:t>
            </a:r>
            <a:r>
              <a:rPr lang="en-US" sz="2000" dirty="0">
                <a:latin typeface="Helvetica" charset="0"/>
              </a:rPr>
              <a:t>) is processed as: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400" dirty="0">
              <a:latin typeface="Helvetica" charset="0"/>
            </a:endParaRPr>
          </a:p>
          <a:p>
            <a:pPr marL="2286000" lvl="5" indent="0">
              <a:buNone/>
            </a:pPr>
            <a:r>
              <a:rPr lang="en-US" sz="2000" dirty="0">
                <a:latin typeface="Helvetica" charset="0"/>
              </a:rPr>
              <a:t>                      </a:t>
            </a:r>
            <a:r>
              <a:rPr lang="en-US" sz="2000" b="1" dirty="0">
                <a:latin typeface="Helvetica" charset="0"/>
              </a:rPr>
              <a:t>if</a:t>
            </a:r>
            <a:r>
              <a:rPr lang="en-US" sz="2000" dirty="0">
                <a:latin typeface="Helvetica" charset="0"/>
              </a:rPr>
              <a:t> </a:t>
            </a:r>
            <a:r>
              <a:rPr lang="en-US" sz="2000" i="1" dirty="0">
                <a:latin typeface="Helvetica" charset="0"/>
              </a:rPr>
              <a:t>T</a:t>
            </a:r>
            <a:r>
              <a:rPr lang="en-US" sz="2000" i="1" baseline="-25000" dirty="0">
                <a:latin typeface="Helvetica" charset="0"/>
              </a:rPr>
              <a:t>i</a:t>
            </a:r>
            <a:r>
              <a:rPr lang="en-US" sz="2000" dirty="0">
                <a:latin typeface="Helvetica" charset="0"/>
              </a:rPr>
              <a:t> has a lock on </a:t>
            </a:r>
            <a:r>
              <a:rPr lang="en-US" sz="2000" i="1" dirty="0">
                <a:latin typeface="Helvetica" charset="0"/>
              </a:rPr>
              <a:t>D</a:t>
            </a:r>
            <a:endParaRPr lang="en-US" sz="2000" dirty="0">
              <a:latin typeface="Helvetica" charset="0"/>
            </a:endParaRPr>
          </a:p>
          <a:p>
            <a:pPr marL="2286000" lvl="5" indent="0">
              <a:buNone/>
            </a:pPr>
            <a:r>
              <a:rPr lang="en-US" sz="2000" dirty="0">
                <a:latin typeface="Helvetica" charset="0"/>
              </a:rPr>
              <a:t>                         </a:t>
            </a:r>
            <a:r>
              <a:rPr lang="en-US" sz="2000" b="1" dirty="0">
                <a:latin typeface="Helvetica" charset="0"/>
              </a:rPr>
              <a:t>then</a:t>
            </a:r>
            <a:endParaRPr lang="en-US" sz="2000" dirty="0">
              <a:latin typeface="Helvetica" charset="0"/>
            </a:endParaRPr>
          </a:p>
          <a:p>
            <a:pPr marL="2286000" lvl="5" indent="0">
              <a:buNone/>
            </a:pPr>
            <a:r>
              <a:rPr lang="en-US" sz="2000" dirty="0">
                <a:latin typeface="Helvetica" charset="0"/>
              </a:rPr>
              <a:t>                                read(</a:t>
            </a:r>
            <a:r>
              <a:rPr lang="en-US" sz="2000" i="1" dirty="0">
                <a:latin typeface="Helvetica" charset="0"/>
              </a:rPr>
              <a:t>D</a:t>
            </a:r>
            <a:r>
              <a:rPr lang="en-US" sz="2000" dirty="0">
                <a:latin typeface="Helvetica" charset="0"/>
              </a:rPr>
              <a:t>) </a:t>
            </a:r>
          </a:p>
          <a:p>
            <a:pPr marL="2286000" lvl="5" indent="0">
              <a:lnSpc>
                <a:spcPct val="80000"/>
              </a:lnSpc>
              <a:buNone/>
            </a:pPr>
            <a:r>
              <a:rPr lang="en-US" sz="2000" b="1" dirty="0">
                <a:latin typeface="Helvetica" charset="0"/>
              </a:rPr>
              <a:t>                         else begin</a:t>
            </a:r>
            <a:r>
              <a:rPr lang="en-US" sz="2000" dirty="0">
                <a:latin typeface="Helvetica" charset="0"/>
              </a:rPr>
              <a:t> </a:t>
            </a:r>
          </a:p>
          <a:p>
            <a:pPr marL="2286000" lvl="5" indent="0">
              <a:buNone/>
            </a:pPr>
            <a:r>
              <a:rPr lang="en-US" sz="2000" dirty="0">
                <a:latin typeface="Helvetica" charset="0"/>
              </a:rPr>
              <a:t>                                   if necessary wait until no other  </a:t>
            </a:r>
          </a:p>
          <a:p>
            <a:pPr marL="2286000" lvl="5" indent="0">
              <a:lnSpc>
                <a:spcPct val="80000"/>
              </a:lnSpc>
              <a:buNone/>
            </a:pPr>
            <a:r>
              <a:rPr lang="en-US" sz="2000" dirty="0">
                <a:latin typeface="Helvetica" charset="0"/>
              </a:rPr>
              <a:t>                                       transaction has a </a:t>
            </a:r>
            <a:r>
              <a:rPr lang="en-US" sz="2000" b="1" dirty="0">
                <a:latin typeface="Helvetica" charset="0"/>
              </a:rPr>
              <a:t>lock-X</a:t>
            </a:r>
            <a:r>
              <a:rPr lang="en-US" sz="2000" dirty="0">
                <a:latin typeface="Helvetica" charset="0"/>
              </a:rPr>
              <a:t> on </a:t>
            </a:r>
            <a:r>
              <a:rPr lang="en-US" sz="2000" i="1" dirty="0">
                <a:latin typeface="Helvetica" charset="0"/>
              </a:rPr>
              <a:t>D</a:t>
            </a:r>
            <a:endParaRPr lang="en-US" sz="2000" dirty="0">
              <a:latin typeface="Helvetica" charset="0"/>
            </a:endParaRPr>
          </a:p>
          <a:p>
            <a:pPr marL="2286000" lvl="5" indent="0">
              <a:lnSpc>
                <a:spcPct val="90000"/>
              </a:lnSpc>
              <a:buNone/>
            </a:pPr>
            <a:r>
              <a:rPr lang="en-US" sz="2000" dirty="0">
                <a:latin typeface="Helvetica" charset="0"/>
              </a:rPr>
              <a:t>                                   grant </a:t>
            </a:r>
            <a:r>
              <a:rPr lang="en-US" sz="2000" i="1" dirty="0">
                <a:latin typeface="Helvetica" charset="0"/>
              </a:rPr>
              <a:t>T</a:t>
            </a:r>
            <a:r>
              <a:rPr lang="en-US" sz="2000" i="1" baseline="-25000" dirty="0">
                <a:latin typeface="Helvetica" charset="0"/>
              </a:rPr>
              <a:t>i</a:t>
            </a:r>
            <a:r>
              <a:rPr lang="en-US" sz="2000" dirty="0">
                <a:latin typeface="Helvetica" charset="0"/>
              </a:rPr>
              <a:t> a </a:t>
            </a:r>
            <a:r>
              <a:rPr lang="en-US" sz="2000" b="1" dirty="0">
                <a:latin typeface="Helvetica" charset="0"/>
              </a:rPr>
              <a:t> lock-S</a:t>
            </a:r>
            <a:r>
              <a:rPr lang="en-US" sz="2000" dirty="0">
                <a:latin typeface="Helvetica" charset="0"/>
              </a:rPr>
              <a:t> on </a:t>
            </a:r>
            <a:r>
              <a:rPr lang="en-US" sz="2000" i="1" dirty="0">
                <a:latin typeface="Helvetica" charset="0"/>
              </a:rPr>
              <a:t>D</a:t>
            </a:r>
            <a:r>
              <a:rPr lang="en-US" sz="2000" dirty="0">
                <a:latin typeface="Helvetica" charset="0"/>
              </a:rPr>
              <a:t>;</a:t>
            </a:r>
          </a:p>
          <a:p>
            <a:pPr marL="2286000" lvl="5" indent="0">
              <a:buNone/>
            </a:pPr>
            <a:r>
              <a:rPr lang="en-US" sz="2000" dirty="0">
                <a:latin typeface="Helvetica" charset="0"/>
              </a:rPr>
              <a:t>                                   read(</a:t>
            </a:r>
            <a:r>
              <a:rPr lang="en-US" sz="2000" i="1" dirty="0">
                <a:latin typeface="Helvetica" charset="0"/>
              </a:rPr>
              <a:t>D</a:t>
            </a:r>
            <a:r>
              <a:rPr lang="en-US" sz="2000" dirty="0">
                <a:latin typeface="Helvetica" charset="0"/>
              </a:rPr>
              <a:t>)</a:t>
            </a:r>
          </a:p>
          <a:p>
            <a:pPr marL="2286000" lvl="5" indent="0">
              <a:lnSpc>
                <a:spcPct val="70000"/>
              </a:lnSpc>
              <a:buNone/>
            </a:pPr>
            <a:r>
              <a:rPr lang="en-US" sz="2000" b="1" dirty="0">
                <a:latin typeface="Helvetica" charset="0"/>
              </a:rPr>
              <a:t>                                end</a:t>
            </a:r>
            <a:endParaRPr lang="en-US" sz="2000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Automatic Acquisition of Locks (Cont.)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5715" y="2462980"/>
            <a:ext cx="13273549" cy="72857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" charset="0"/>
              </a:rPr>
              <a:t>The operation Write (D) is processed as:</a:t>
            </a:r>
          </a:p>
          <a:p>
            <a:pPr marL="2235200" lvl="5" indent="0">
              <a:buNone/>
            </a:pPr>
            <a:endParaRPr lang="en-US" sz="1900" dirty="0">
              <a:latin typeface="Helvetica" charset="0"/>
            </a:endParaRPr>
          </a:p>
          <a:p>
            <a:pPr marL="2235200" lvl="5" indent="0">
              <a:buNone/>
            </a:pPr>
            <a:r>
              <a:rPr lang="en-US" sz="1900" dirty="0">
                <a:latin typeface="Helvetica" charset="0"/>
              </a:rPr>
              <a:t>     </a:t>
            </a:r>
            <a:r>
              <a:rPr lang="en-US" sz="1900" b="1" dirty="0">
                <a:latin typeface="Helvetica" charset="0"/>
              </a:rPr>
              <a:t>if </a:t>
            </a:r>
            <a:r>
              <a:rPr lang="en-US" sz="1900" i="1" dirty="0">
                <a:latin typeface="Helvetica" charset="0"/>
              </a:rPr>
              <a:t>T</a:t>
            </a:r>
            <a:r>
              <a:rPr lang="en-US" sz="1900" i="1" baseline="-25000" dirty="0">
                <a:latin typeface="Helvetica" charset="0"/>
              </a:rPr>
              <a:t>i</a:t>
            </a:r>
            <a:r>
              <a:rPr lang="en-US" sz="1900" dirty="0">
                <a:latin typeface="Helvetica" charset="0"/>
              </a:rPr>
              <a:t> has a  </a:t>
            </a:r>
            <a:r>
              <a:rPr lang="en-US" sz="1900" b="1" dirty="0">
                <a:latin typeface="Helvetica" charset="0"/>
              </a:rPr>
              <a:t>lock-X</a:t>
            </a:r>
            <a:r>
              <a:rPr lang="en-US" sz="1900" dirty="0">
                <a:latin typeface="Helvetica" charset="0"/>
              </a:rPr>
              <a:t> on </a:t>
            </a:r>
            <a:r>
              <a:rPr lang="en-US" sz="1900" i="1" dirty="0">
                <a:latin typeface="Helvetica" charset="0"/>
              </a:rPr>
              <a:t>D</a:t>
            </a:r>
            <a:r>
              <a:rPr lang="en-US" sz="1900" dirty="0">
                <a:latin typeface="Helvetica" charset="0"/>
              </a:rPr>
              <a:t> </a:t>
            </a:r>
          </a:p>
          <a:p>
            <a:pPr marL="2235200" lvl="5" indent="0">
              <a:buNone/>
            </a:pPr>
            <a:r>
              <a:rPr lang="en-US" sz="1900" b="1" dirty="0">
                <a:latin typeface="Helvetica" charset="0"/>
              </a:rPr>
              <a:t>        then</a:t>
            </a:r>
            <a:r>
              <a:rPr lang="en-US" sz="1900" dirty="0">
                <a:latin typeface="Helvetica" charset="0"/>
              </a:rPr>
              <a:t> </a:t>
            </a:r>
          </a:p>
          <a:p>
            <a:pPr marL="2235200" lvl="5" indent="0">
              <a:buNone/>
            </a:pPr>
            <a:r>
              <a:rPr lang="en-US" sz="1900" dirty="0">
                <a:latin typeface="Helvetica" charset="0"/>
              </a:rPr>
              <a:t>          write(</a:t>
            </a:r>
            <a:r>
              <a:rPr lang="en-US" sz="1900" i="1" dirty="0">
                <a:latin typeface="Helvetica" charset="0"/>
              </a:rPr>
              <a:t>D</a:t>
            </a:r>
            <a:r>
              <a:rPr lang="en-US" sz="1900" dirty="0">
                <a:latin typeface="Helvetica" charset="0"/>
              </a:rPr>
              <a:t>)</a:t>
            </a:r>
          </a:p>
          <a:p>
            <a:pPr marL="2235200" lvl="5" indent="0">
              <a:buNone/>
            </a:pPr>
            <a:r>
              <a:rPr lang="en-US" sz="1900" dirty="0">
                <a:latin typeface="Helvetica" charset="0"/>
              </a:rPr>
              <a:t>       </a:t>
            </a:r>
            <a:r>
              <a:rPr lang="en-US" sz="1900" b="1" dirty="0">
                <a:latin typeface="Helvetica" charset="0"/>
              </a:rPr>
              <a:t>else begin</a:t>
            </a:r>
            <a:endParaRPr lang="en-US" sz="1900" dirty="0">
              <a:latin typeface="Helvetica" charset="0"/>
            </a:endParaRPr>
          </a:p>
          <a:p>
            <a:pPr marL="2235200" lvl="5" indent="0">
              <a:buNone/>
            </a:pPr>
            <a:r>
              <a:rPr lang="en-US" sz="1900" dirty="0">
                <a:latin typeface="Helvetica" charset="0"/>
              </a:rPr>
              <a:t>            if necessary wait until no other trans. has any lock on </a:t>
            </a:r>
            <a:r>
              <a:rPr lang="en-US" sz="1900" i="1" dirty="0">
                <a:latin typeface="Helvetica" charset="0"/>
              </a:rPr>
              <a:t>D</a:t>
            </a:r>
            <a:r>
              <a:rPr lang="en-US" sz="1900" dirty="0">
                <a:latin typeface="Helvetica" charset="0"/>
              </a:rPr>
              <a:t>,</a:t>
            </a:r>
          </a:p>
          <a:p>
            <a:pPr marL="2235200" lvl="5" indent="0">
              <a:buNone/>
            </a:pPr>
            <a:r>
              <a:rPr lang="en-US" sz="1900" dirty="0">
                <a:latin typeface="Helvetica" charset="0"/>
              </a:rPr>
              <a:t>            if </a:t>
            </a:r>
            <a:r>
              <a:rPr lang="en-US" sz="1900" i="1" dirty="0">
                <a:latin typeface="Helvetica" charset="0"/>
              </a:rPr>
              <a:t>T</a:t>
            </a:r>
            <a:r>
              <a:rPr lang="en-US" sz="1900" i="1" baseline="-25000" dirty="0">
                <a:latin typeface="Helvetica" charset="0"/>
              </a:rPr>
              <a:t>i</a:t>
            </a:r>
            <a:r>
              <a:rPr lang="en-US" sz="1900" dirty="0">
                <a:latin typeface="Helvetica" charset="0"/>
              </a:rPr>
              <a:t> has a </a:t>
            </a:r>
            <a:r>
              <a:rPr lang="en-US" sz="1900" b="1" dirty="0">
                <a:latin typeface="Helvetica" charset="0"/>
              </a:rPr>
              <a:t>lock-S</a:t>
            </a:r>
            <a:r>
              <a:rPr lang="en-US" sz="1900" dirty="0">
                <a:latin typeface="Helvetica" charset="0"/>
              </a:rPr>
              <a:t> on </a:t>
            </a:r>
            <a:r>
              <a:rPr lang="en-US" sz="1900" i="1" dirty="0">
                <a:latin typeface="Helvetica" charset="0"/>
              </a:rPr>
              <a:t>D</a:t>
            </a:r>
            <a:endParaRPr lang="en-US" sz="1900" dirty="0">
              <a:latin typeface="Helvetica" charset="0"/>
            </a:endParaRPr>
          </a:p>
          <a:p>
            <a:pPr marL="2235200" lvl="5" indent="0">
              <a:buNone/>
            </a:pPr>
            <a:r>
              <a:rPr lang="en-US" sz="1900" b="1" dirty="0">
                <a:latin typeface="Helvetica" charset="0"/>
              </a:rPr>
              <a:t>                 then</a:t>
            </a:r>
            <a:endParaRPr lang="en-US" sz="1900" dirty="0">
              <a:latin typeface="Helvetica" charset="0"/>
            </a:endParaRPr>
          </a:p>
          <a:p>
            <a:pPr marL="2235200" lvl="5" indent="0">
              <a:buNone/>
            </a:pPr>
            <a:r>
              <a:rPr lang="en-US" sz="1900" b="1" dirty="0">
                <a:latin typeface="Helvetica" charset="0"/>
              </a:rPr>
              <a:t>                    upgrade</a:t>
            </a:r>
            <a:r>
              <a:rPr lang="en-US" sz="1900" dirty="0">
                <a:latin typeface="Helvetica" charset="0"/>
              </a:rPr>
              <a:t> lock on </a:t>
            </a:r>
            <a:r>
              <a:rPr lang="en-US" sz="1900" i="1" dirty="0">
                <a:latin typeface="Helvetica" charset="0"/>
              </a:rPr>
              <a:t>D</a:t>
            </a:r>
            <a:r>
              <a:rPr lang="en-US" sz="1900" dirty="0">
                <a:latin typeface="Helvetica" charset="0"/>
              </a:rPr>
              <a:t>  to </a:t>
            </a:r>
            <a:r>
              <a:rPr lang="en-US" sz="1900" b="1" dirty="0">
                <a:latin typeface="Helvetica" charset="0"/>
              </a:rPr>
              <a:t>lock-X</a:t>
            </a:r>
            <a:endParaRPr lang="en-US" sz="1900" dirty="0">
              <a:latin typeface="Helvetica" charset="0"/>
            </a:endParaRPr>
          </a:p>
          <a:p>
            <a:pPr marL="2235200" lvl="5" indent="0">
              <a:buNone/>
            </a:pPr>
            <a:r>
              <a:rPr lang="en-US" sz="1900" b="1" dirty="0">
                <a:latin typeface="Helvetica" charset="0"/>
              </a:rPr>
              <a:t>                else</a:t>
            </a:r>
            <a:endParaRPr lang="en-US" sz="1900" dirty="0">
              <a:latin typeface="Helvetica" charset="0"/>
            </a:endParaRPr>
          </a:p>
          <a:p>
            <a:pPr marL="2235200" lvl="5" indent="0">
              <a:buNone/>
            </a:pPr>
            <a:r>
              <a:rPr lang="en-US" sz="1900" dirty="0">
                <a:latin typeface="Helvetica" charset="0"/>
              </a:rPr>
              <a:t>                    grant </a:t>
            </a:r>
            <a:r>
              <a:rPr lang="en-US" sz="1900" i="1" dirty="0">
                <a:latin typeface="Helvetica" charset="0"/>
              </a:rPr>
              <a:t>T</a:t>
            </a:r>
            <a:r>
              <a:rPr lang="en-US" sz="1900" i="1" baseline="-25000" dirty="0">
                <a:latin typeface="Helvetica" charset="0"/>
              </a:rPr>
              <a:t>i</a:t>
            </a:r>
            <a:r>
              <a:rPr lang="en-US" sz="1900" dirty="0">
                <a:latin typeface="Helvetica" charset="0"/>
              </a:rPr>
              <a:t> a </a:t>
            </a:r>
            <a:r>
              <a:rPr lang="en-US" sz="1900" b="1" dirty="0">
                <a:latin typeface="Helvetica" charset="0"/>
              </a:rPr>
              <a:t>lock-X</a:t>
            </a:r>
            <a:r>
              <a:rPr lang="en-US" sz="1900" dirty="0">
                <a:latin typeface="Helvetica" charset="0"/>
              </a:rPr>
              <a:t> on </a:t>
            </a:r>
            <a:r>
              <a:rPr lang="en-US" sz="1900" i="1" dirty="0">
                <a:latin typeface="Helvetica" charset="0"/>
              </a:rPr>
              <a:t>D</a:t>
            </a:r>
            <a:endParaRPr lang="en-US" sz="1900" dirty="0">
              <a:latin typeface="Helvetica" charset="0"/>
            </a:endParaRPr>
          </a:p>
          <a:p>
            <a:pPr marL="2235200" lvl="5" indent="0">
              <a:buNone/>
            </a:pPr>
            <a:r>
              <a:rPr lang="en-US" sz="1900" dirty="0">
                <a:latin typeface="Helvetica" charset="0"/>
              </a:rPr>
              <a:t>                write(</a:t>
            </a:r>
            <a:r>
              <a:rPr lang="en-US" sz="1900" i="1" dirty="0">
                <a:latin typeface="Helvetica" charset="0"/>
              </a:rPr>
              <a:t>D</a:t>
            </a:r>
            <a:r>
              <a:rPr lang="en-US" sz="1900" dirty="0">
                <a:latin typeface="Helvetica" charset="0"/>
              </a:rPr>
              <a:t>)</a:t>
            </a:r>
          </a:p>
          <a:p>
            <a:pPr marL="2235200" lvl="5" indent="0">
              <a:buNone/>
            </a:pPr>
            <a:r>
              <a:rPr lang="en-US" sz="1900" b="1" dirty="0">
                <a:latin typeface="Helvetica" charset="0"/>
              </a:rPr>
              <a:t>         end</a:t>
            </a:r>
            <a:r>
              <a:rPr lang="en-US" sz="1900" dirty="0">
                <a:latin typeface="Helvetica" charset="0"/>
              </a:rPr>
              <a:t>;</a:t>
            </a:r>
          </a:p>
          <a:p>
            <a:pPr marL="2235200" lvl="5" indent="0">
              <a:buNone/>
            </a:pPr>
            <a:r>
              <a:rPr lang="en-US" sz="1900" dirty="0">
                <a:latin typeface="Helvetica" charset="0"/>
              </a:rPr>
              <a:t>All locks are released after commit or abort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1750" y="536418"/>
            <a:ext cx="16084500" cy="15513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Implementation of Locking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0814" y="2087718"/>
            <a:ext cx="15736528" cy="72185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A</a:t>
            </a:r>
            <a:r>
              <a:rPr lang="en-US" sz="2800" b="1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Helvetica" charset="0"/>
              </a:rPr>
              <a:t>lock manager </a:t>
            </a:r>
            <a:r>
              <a:rPr lang="en-US" sz="2800" dirty="0">
                <a:latin typeface="Helvetica" charset="0"/>
              </a:rPr>
              <a:t>can be implemented as a separate process to which transactions send lock and unlock requests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The lock manager replies to a lock request by sending a lock grant messages (or a message asking the transaction to roll back, in case of  a deadlock)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The requesting transaction waits until its request is answered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The lock manager maintains a data-structure called a </a:t>
            </a:r>
            <a:r>
              <a:rPr lang="en-US" sz="2800" b="1" dirty="0">
                <a:solidFill>
                  <a:schemeClr val="tx1"/>
                </a:solidFill>
                <a:latin typeface="Helvetica" charset="0"/>
              </a:rPr>
              <a:t>lock table </a:t>
            </a:r>
            <a:r>
              <a:rPr lang="en-US" sz="2800" dirty="0">
                <a:latin typeface="Helvetica" charset="0"/>
              </a:rPr>
              <a:t>to record granted locks and pending requests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The lock table is usually implemented as an </a:t>
            </a:r>
            <a:r>
              <a:rPr lang="en-US" sz="2000" b="1" i="1" dirty="0">
                <a:latin typeface="Helvetica" charset="0"/>
              </a:rPr>
              <a:t>in-memory hash table</a:t>
            </a:r>
            <a:r>
              <a:rPr lang="en-US" sz="2000" dirty="0">
                <a:latin typeface="Helvetica" charset="0"/>
              </a:rPr>
              <a:t> indexed on the name of the data item being locked</a:t>
            </a:r>
            <a:endParaRPr lang="en-US" sz="2000" b="1" dirty="0">
              <a:solidFill>
                <a:schemeClr val="tx2"/>
              </a:solidFill>
              <a:latin typeface="Helvetica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550" y="161365"/>
            <a:ext cx="16084500" cy="111498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Lock Table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1149" y="1619250"/>
            <a:ext cx="7409221" cy="775335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Helvetica" charset="0"/>
              </a:rPr>
              <a:t>Blue </a:t>
            </a:r>
            <a:r>
              <a:rPr lang="en-US" sz="2800" dirty="0">
                <a:latin typeface="Helvetica" charset="0"/>
              </a:rPr>
              <a:t>rectangles indicate granted locks, white ones indicate waiting requests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Lock table also records the type of lock granted or requested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New request is added to the end of the queue of requests for the data item, and granted if it is compatible with all earlier locks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Unlock requests result in the request being deleted, and later requests are checked to see if they can now be granted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If transaction aborts, all waiting or granted requests of the transaction are deleted.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charset="0"/>
                <a:ea typeface="ＭＳ Ｐゴシック" charset="0"/>
              </a:rPr>
              <a:t>lock manager may keep a list of locks held by each transaction, to implement this efficiently</a:t>
            </a:r>
          </a:p>
        </p:txBody>
      </p:sp>
      <p:pic>
        <p:nvPicPr>
          <p:cNvPr id="3379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49" y="1431646"/>
            <a:ext cx="5635727" cy="794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Deadlock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31375" y="2344994"/>
            <a:ext cx="8318092" cy="63713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charset="0"/>
              </a:rPr>
              <a:t>Consider the following two transactions:</a:t>
            </a:r>
          </a:p>
          <a:p>
            <a:pPr marL="0" indent="0">
              <a:buNone/>
            </a:pPr>
            <a:endParaRPr lang="en-US" sz="3200" dirty="0">
              <a:latin typeface="Helvetica" charset="0"/>
            </a:endParaRPr>
          </a:p>
          <a:p>
            <a:pPr marL="2263140" lvl="5" indent="0">
              <a:buNone/>
            </a:pPr>
            <a:r>
              <a:rPr lang="en-US" sz="2000" dirty="0">
                <a:latin typeface="Helvetica" charset="0"/>
              </a:rPr>
              <a:t>             </a:t>
            </a:r>
            <a:r>
              <a:rPr lang="en-US" sz="2000" i="1" dirty="0">
                <a:latin typeface="Helvetica" charset="0"/>
              </a:rPr>
              <a:t>T</a:t>
            </a:r>
            <a:r>
              <a:rPr lang="en-US" sz="2000" baseline="-25000" dirty="0">
                <a:latin typeface="Helvetica" charset="0"/>
              </a:rPr>
              <a:t>1</a:t>
            </a:r>
            <a:r>
              <a:rPr lang="en-US" sz="2000" dirty="0">
                <a:latin typeface="Helvetica" charset="0"/>
              </a:rPr>
              <a:t>:     write (A)               </a:t>
            </a:r>
            <a:r>
              <a:rPr lang="en-US" sz="2000" i="1" dirty="0">
                <a:latin typeface="Helvetica" charset="0"/>
              </a:rPr>
              <a:t>T</a:t>
            </a:r>
            <a:r>
              <a:rPr lang="en-US" sz="2000" baseline="-25000" dirty="0">
                <a:latin typeface="Helvetica" charset="0"/>
              </a:rPr>
              <a:t>2</a:t>
            </a:r>
            <a:r>
              <a:rPr lang="en-US" sz="2000" dirty="0">
                <a:latin typeface="Helvetica" charset="0"/>
              </a:rPr>
              <a:t>:    write(</a:t>
            </a:r>
            <a:r>
              <a:rPr lang="en-US" sz="2000" i="1" dirty="0">
                <a:latin typeface="Helvetica" charset="0"/>
              </a:rPr>
              <a:t>B</a:t>
            </a:r>
            <a:r>
              <a:rPr lang="en-US" sz="2000" dirty="0">
                <a:latin typeface="Helvetica" charset="0"/>
              </a:rPr>
              <a:t>)</a:t>
            </a:r>
          </a:p>
          <a:p>
            <a:pPr marL="2263140" lvl="5" indent="0">
              <a:buNone/>
            </a:pPr>
            <a:r>
              <a:rPr lang="en-US" sz="2000" dirty="0">
                <a:latin typeface="Helvetica" charset="0"/>
              </a:rPr>
              <a:t>                      write (</a:t>
            </a:r>
            <a:r>
              <a:rPr lang="en-US" sz="2000" i="1" dirty="0">
                <a:latin typeface="Helvetica" charset="0"/>
              </a:rPr>
              <a:t>B</a:t>
            </a:r>
            <a:r>
              <a:rPr lang="en-US" sz="2000" dirty="0">
                <a:latin typeface="Helvetica" charset="0"/>
              </a:rPr>
              <a:t>)                         write(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dirty="0">
                <a:latin typeface="Helvetica" charset="0"/>
              </a:rPr>
              <a:t>)</a:t>
            </a:r>
          </a:p>
          <a:p>
            <a:pPr marL="889000" lvl="2" indent="0">
              <a:buNone/>
            </a:pPr>
            <a:endParaRPr lang="en-US" sz="2400" dirty="0">
              <a:latin typeface="Helvetica" charset="0"/>
            </a:endParaRPr>
          </a:p>
          <a:p>
            <a:pPr marL="889000" lvl="2" indent="0">
              <a:buNone/>
            </a:pPr>
            <a:r>
              <a:rPr lang="en-US" sz="2400" dirty="0">
                <a:latin typeface="Helvetica" charset="0"/>
              </a:rPr>
              <a:t>				Schedule with deadlock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System is deadlocked: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if there is a set of transactions such that every transaction in the set is waiting for another transaction in the set.</a:t>
            </a:r>
          </a:p>
        </p:txBody>
      </p:sp>
      <p:pic>
        <p:nvPicPr>
          <p:cNvPr id="4198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600" y="3084832"/>
            <a:ext cx="6296025" cy="30956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Deadlock Recovery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When deadlock is detected: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Some transaction will have to rolled back (made a victim) to break deadlock.  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Select that transaction as victim that will incur minimum cost.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charset="0"/>
                <a:ea typeface="ＭＳ Ｐゴシック" charset="0"/>
              </a:rPr>
              <a:t>Rollback</a:t>
            </a:r>
            <a:r>
              <a:rPr lang="en-US" sz="2800" dirty="0">
                <a:latin typeface="Helvetica" charset="0"/>
                <a:ea typeface="ＭＳ Ｐゴシック" charset="0"/>
              </a:rPr>
              <a:t> -- determine how far to roll back transaction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Total rollback: Abort the transaction and then restart it.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More effective to roll back transaction only as far as necessary to break deadlock.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ＭＳ Ｐゴシック" charset="0"/>
              </a:rPr>
              <a:t>Starvation happens if same transaction is always chosen as victim.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Include the number of rollbacks in the cost factor to avoid starvation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ChangeArrowheads="1"/>
          </p:cNvSpPr>
          <p:nvPr>
            <p:ph type="title"/>
          </p:nvPr>
        </p:nvSpPr>
        <p:spPr>
          <a:xfrm>
            <a:off x="899652" y="411957"/>
            <a:ext cx="14654673" cy="163874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Helvetica" charset="0"/>
              </a:rPr>
              <a:t>Activities and assessments</a:t>
            </a:r>
            <a:endParaRPr lang="en-US" dirty="0">
              <a:effectLst/>
              <a:latin typeface="Helvetica" charset="0"/>
            </a:endParaRPr>
          </a:p>
        </p:txBody>
      </p:sp>
      <p:sp>
        <p:nvSpPr>
          <p:cNvPr id="144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4272" y="2094271"/>
            <a:ext cx="15091978" cy="6844428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Please find activities and assessments on concurrency control under the activity section</a:t>
            </a:r>
            <a:endParaRPr lang="en-US" sz="2800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6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/>
              <a:t>Lesson 6: </a:t>
            </a:r>
            <a:br>
              <a:rPr lang="en-US" sz="6400" dirty="0"/>
            </a:br>
            <a:r>
              <a:rPr lang="en-US" sz="6600" dirty="0">
                <a:latin typeface="Helvetica" charset="0"/>
              </a:rPr>
              <a:t>Concurrency Control</a:t>
            </a:r>
            <a:endParaRPr sz="6400"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1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Gerald Balekaki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918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ChangeArrowheads="1"/>
          </p:cNvSpPr>
          <p:nvPr>
            <p:ph type="title"/>
          </p:nvPr>
        </p:nvSpPr>
        <p:spPr>
          <a:xfrm>
            <a:off x="899652" y="411957"/>
            <a:ext cx="14654673" cy="163874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ffectLst/>
                <a:latin typeface="Helvetica" charset="0"/>
              </a:rPr>
              <a:t>Summary</a:t>
            </a:r>
          </a:p>
        </p:txBody>
      </p:sp>
      <p:sp>
        <p:nvSpPr>
          <p:cNvPr id="144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9018" y="2050699"/>
            <a:ext cx="15077231" cy="68880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" charset="0"/>
              </a:rPr>
              <a:t>Concurrency Control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" charset="0"/>
                <a:ea typeface="ＭＳ Ｐゴシック" charset="0"/>
              </a:rPr>
              <a:t>Pessimistic</a:t>
            </a:r>
            <a:r>
              <a:rPr lang="en-US" sz="2000" dirty="0">
                <a:latin typeface="Helvetica" charset="0"/>
                <a:ea typeface="ＭＳ Ｐゴシック" charset="0"/>
              </a:rPr>
              <a:t>: Prevent conflict from happening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" charset="0"/>
                <a:ea typeface="ＭＳ Ｐゴシック" charset="0"/>
              </a:rPr>
              <a:t>Optimistic</a:t>
            </a:r>
            <a:r>
              <a:rPr lang="en-US" sz="2000" dirty="0">
                <a:latin typeface="Helvetica" charset="0"/>
                <a:ea typeface="ＭＳ Ｐゴシック" charset="0"/>
              </a:rPr>
              <a:t>: Detect the conflict that happens and resolve the problem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" charset="0"/>
              </a:rPr>
              <a:t>Two-Phase Locking (2PL)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Two types of locks: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Shared (S) locks for read-only access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Exclusive (X) locks for write + read access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" charset="0"/>
                <a:ea typeface="ＭＳ Ｐゴシック" charset="0"/>
              </a:rPr>
              <a:t>Strict Two-Phase Locking (S2PL)</a:t>
            </a:r>
          </a:p>
          <a:p>
            <a:pPr lvl="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ＭＳ Ｐゴシック" charset="0"/>
              </a:rPr>
              <a:t>Exclusive locks are held until transaction commit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" charset="0"/>
                <a:ea typeface="ＭＳ Ｐゴシック" charset="0"/>
              </a:rPr>
              <a:t>Strict Strong Two-Phase Locking (SS2PL)</a:t>
            </a:r>
          </a:p>
          <a:p>
            <a:pPr lvl="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ＭＳ Ｐゴシック" charset="0"/>
              </a:rPr>
              <a:t>All locks held until transaction commit/abort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" charset="0"/>
                <a:ea typeface="ＭＳ Ｐゴシック" charset="0"/>
              </a:rPr>
              <a:t>Deadlocks</a:t>
            </a:r>
          </a:p>
          <a:p>
            <a:pPr lvl="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ＭＳ Ｐゴシック" charset="0"/>
              </a:rPr>
              <a:t>Recovery: Rollback a transaction to break a deadlock.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Helvetica" charset="0"/>
              <a:ea typeface="ＭＳ Ｐゴシック" charset="0"/>
            </a:endParaRPr>
          </a:p>
          <a:p>
            <a:pPr marL="939800" lvl="2" indent="0">
              <a:lnSpc>
                <a:spcPct val="90000"/>
              </a:lnSpc>
              <a:buNone/>
            </a:pPr>
            <a:endParaRPr lang="en-US" sz="2000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88834" y="810294"/>
            <a:ext cx="16084500" cy="1551300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Concurrency Control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2605" y="2521973"/>
            <a:ext cx="14291189" cy="61943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charset="0"/>
              </a:rPr>
              <a:t>Motivation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Schedules must be conflict serializable, and recoverable,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for the sake of database consistency, and preferably cascadeless.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A policy in which only one transaction can execute at a time generates serial schedules,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but provides a poor degree of concurrency.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Concurrency-control schemes tradeoff between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the amount of concurrency they allow and the amount of overhead that they incur.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Concurrency control protocols generally do not examine the precedence graph for serializability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Instead, they impose a discipline that avoids non-seralizable schedules.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Helvetica" charset="0"/>
              </a:rPr>
              <a:t>Goal</a:t>
            </a:r>
            <a:r>
              <a:rPr lang="en-US" sz="2800" dirty="0">
                <a:latin typeface="Helvetica" charset="0"/>
              </a:rPr>
              <a:t> – to develop concurrency control protocols that will assure serializability.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7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Intuition of Lock-based Protocols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81316" y="2315495"/>
            <a:ext cx="15913510" cy="76986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Transactions must acquire </a:t>
            </a:r>
            <a:r>
              <a:rPr lang="en-US" sz="2800" b="1" dirty="0">
                <a:latin typeface="Helvetica" charset="0"/>
              </a:rPr>
              <a:t>locks</a:t>
            </a:r>
            <a:r>
              <a:rPr lang="en-US" sz="2800" dirty="0">
                <a:latin typeface="Helvetica" charset="0"/>
              </a:rPr>
              <a:t> on data items before accessing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If a lock is held by one transaction on a data item,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 this restricts the ability of other transactions to acquire locks for that data item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By locking a data item, we want to ensure that no access to that data item is possible that would lead to </a:t>
            </a:r>
            <a:r>
              <a:rPr lang="en-US" sz="2000" b="1" i="1" dirty="0">
                <a:latin typeface="Helvetica" charset="0"/>
              </a:rPr>
              <a:t>non-serializable schedules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The philosophy to design a lock model that guarantees that Lock-based concurrency protocols lies in a form of </a:t>
            </a:r>
            <a:r>
              <a:rPr lang="en-US" sz="2400" b="1" i="1" dirty="0">
                <a:solidFill>
                  <a:schemeClr val="tx1"/>
                </a:solidFill>
                <a:latin typeface="Helvetica" charset="0"/>
              </a:rPr>
              <a:t>pessimistic concurrency control mechanism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We avoid ever getting into a state that can lead to a non-serializable schedule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On the other hand, </a:t>
            </a:r>
            <a:r>
              <a:rPr lang="en-US" sz="2400" b="1" i="1" dirty="0">
                <a:solidFill>
                  <a:schemeClr val="tx1"/>
                </a:solidFill>
                <a:latin typeface="Helvetica" charset="0"/>
              </a:rPr>
              <a:t>Optimistic concurrency control mechanism </a:t>
            </a:r>
            <a:r>
              <a:rPr lang="en-US" sz="2400" dirty="0">
                <a:latin typeface="Helvetica" charset="0"/>
              </a:rPr>
              <a:t>do not avoid conflicts, but determine them later at commit time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assuming committing a transaction would cause a non-serializable schedule to be generated.</a:t>
            </a:r>
          </a:p>
        </p:txBody>
      </p:sp>
    </p:spTree>
    <p:extLst>
      <p:ext uri="{BB962C8B-B14F-4D97-AF65-F5344CB8AC3E}">
        <p14:creationId xmlns:p14="http://schemas.microsoft.com/office/powerpoint/2010/main" val="221084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Lock-Based Protocols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38865" y="2389239"/>
            <a:ext cx="14458335" cy="74921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A lock is a mechanism to control concurrent access to a data item/element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Data items can be locked in two modes:</a:t>
            </a:r>
          </a:p>
          <a:p>
            <a:pPr marL="406400" lvl="1" indent="0">
              <a:buNone/>
            </a:pPr>
            <a:r>
              <a:rPr lang="en-US" sz="2000" i="1" dirty="0">
                <a:latin typeface="Helvetica" charset="0"/>
              </a:rPr>
              <a:t>    </a:t>
            </a:r>
            <a:r>
              <a:rPr lang="en-US" sz="2000" dirty="0">
                <a:latin typeface="Helvetica" charset="0"/>
              </a:rPr>
              <a:t>1</a:t>
            </a:r>
            <a:r>
              <a:rPr lang="en-US" sz="2000" i="1" dirty="0">
                <a:latin typeface="Helvetica" charset="0"/>
              </a:rPr>
              <a:t>.  </a:t>
            </a:r>
            <a:r>
              <a:rPr lang="en-US" sz="2000" i="1" dirty="0">
                <a:solidFill>
                  <a:srgbClr val="000099"/>
                </a:solidFill>
                <a:latin typeface="Helvetica" charset="0"/>
              </a:rPr>
              <a:t>Exclusive</a:t>
            </a:r>
            <a:r>
              <a:rPr lang="en-US" sz="2000" i="1" dirty="0">
                <a:latin typeface="Helvetica" charset="0"/>
              </a:rPr>
              <a:t> (X) mode</a:t>
            </a:r>
            <a:r>
              <a:rPr lang="en-US" sz="2000" dirty="0">
                <a:latin typeface="Helvetica" charset="0"/>
              </a:rPr>
              <a:t>. </a:t>
            </a:r>
          </a:p>
          <a:p>
            <a:pPr marL="2235200" lvl="5" indent="0">
              <a:buNone/>
            </a:pPr>
            <a:r>
              <a:rPr lang="en-US" sz="1900" dirty="0">
                <a:latin typeface="Helvetica" charset="0"/>
              </a:rPr>
              <a:t>	Data item can be both </a:t>
            </a:r>
            <a:r>
              <a:rPr lang="en-US" sz="1900" b="1" i="1" dirty="0">
                <a:solidFill>
                  <a:schemeClr val="tx1"/>
                </a:solidFill>
                <a:latin typeface="Helvetica" charset="0"/>
              </a:rPr>
              <a:t>read</a:t>
            </a:r>
            <a:r>
              <a:rPr lang="en-US" sz="1900" dirty="0">
                <a:latin typeface="Helvetica" charset="0"/>
              </a:rPr>
              <a:t> as well as </a:t>
            </a:r>
            <a:r>
              <a:rPr lang="en-US" sz="1900" b="1" i="1" dirty="0">
                <a:latin typeface="Helvetica" charset="0"/>
              </a:rPr>
              <a:t>written</a:t>
            </a:r>
            <a:r>
              <a:rPr lang="en-US" sz="1900" dirty="0">
                <a:latin typeface="Helvetica" charset="0"/>
              </a:rPr>
              <a:t>. </a:t>
            </a:r>
          </a:p>
          <a:p>
            <a:pPr marL="2235200" lvl="5" indent="0">
              <a:buNone/>
            </a:pPr>
            <a:r>
              <a:rPr lang="en-US" sz="1900" dirty="0">
                <a:latin typeface="Helvetica" charset="0"/>
              </a:rPr>
              <a:t>	X-lock is requested using </a:t>
            </a:r>
            <a:r>
              <a:rPr lang="en-US" sz="1900" b="1" dirty="0">
                <a:latin typeface="Helvetica" charset="0"/>
              </a:rPr>
              <a:t> lock-X</a:t>
            </a:r>
            <a:r>
              <a:rPr lang="en-US" sz="1900" dirty="0">
                <a:latin typeface="Helvetica" charset="0"/>
              </a:rPr>
              <a:t> instruction.</a:t>
            </a:r>
          </a:p>
          <a:p>
            <a:pPr marL="406400" lvl="1" indent="0">
              <a:buNone/>
            </a:pPr>
            <a:r>
              <a:rPr lang="en-US" sz="2000" i="1" dirty="0">
                <a:latin typeface="Helvetica" charset="0"/>
              </a:rPr>
              <a:t>    </a:t>
            </a:r>
            <a:r>
              <a:rPr lang="en-US" sz="2000" dirty="0">
                <a:latin typeface="Helvetica" charset="0"/>
              </a:rPr>
              <a:t>2</a:t>
            </a:r>
            <a:r>
              <a:rPr lang="en-US" sz="2000" i="1" dirty="0">
                <a:latin typeface="Helvetica" charset="0"/>
              </a:rPr>
              <a:t>.  </a:t>
            </a:r>
            <a:r>
              <a:rPr lang="en-US" sz="2000" i="1" dirty="0">
                <a:solidFill>
                  <a:srgbClr val="000099"/>
                </a:solidFill>
                <a:latin typeface="Helvetica" charset="0"/>
              </a:rPr>
              <a:t>Shared</a:t>
            </a:r>
            <a:r>
              <a:rPr lang="en-US" sz="2000" i="1" dirty="0">
                <a:latin typeface="Helvetica" charset="0"/>
              </a:rPr>
              <a:t> (S) mode</a:t>
            </a:r>
            <a:r>
              <a:rPr lang="en-US" sz="2000" dirty="0">
                <a:latin typeface="Helvetica" charset="0"/>
              </a:rPr>
              <a:t>. </a:t>
            </a:r>
          </a:p>
          <a:p>
            <a:pPr marL="2235200" lvl="5" indent="0">
              <a:buNone/>
            </a:pPr>
            <a:r>
              <a:rPr lang="en-US" sz="1900" dirty="0">
                <a:latin typeface="Helvetica" charset="0"/>
              </a:rPr>
              <a:t>	Data item can be read ONLY </a:t>
            </a:r>
          </a:p>
          <a:p>
            <a:pPr marL="2235200" lvl="5" indent="0">
              <a:buNone/>
            </a:pPr>
            <a:r>
              <a:rPr lang="en-US" sz="1900" dirty="0">
                <a:latin typeface="Helvetica" charset="0"/>
              </a:rPr>
              <a:t>	S-lock is requested using </a:t>
            </a:r>
            <a:r>
              <a:rPr lang="en-US" sz="1900" b="1" dirty="0">
                <a:latin typeface="Helvetica" charset="0"/>
              </a:rPr>
              <a:t> lock-S</a:t>
            </a:r>
            <a:r>
              <a:rPr lang="en-US" sz="1900" dirty="0">
                <a:latin typeface="Helvetica" charset="0"/>
              </a:rPr>
              <a:t> instruction.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Lock requests are sent to concurrency-control manager. 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Transactions do not access data items </a:t>
            </a:r>
            <a:r>
              <a:rPr lang="en-US" sz="2000" b="1" i="1" dirty="0">
                <a:latin typeface="Helvetica" charset="0"/>
              </a:rPr>
              <a:t>BEFORE</a:t>
            </a:r>
            <a:r>
              <a:rPr lang="en-US" sz="2000" dirty="0">
                <a:latin typeface="Helvetica" charset="0"/>
              </a:rPr>
              <a:t> having acquired a lock on that data item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Transactions release their locks on a data item only </a:t>
            </a:r>
            <a:r>
              <a:rPr lang="en-US" sz="2000" b="1" i="1" dirty="0">
                <a:latin typeface="Helvetica" charset="0"/>
              </a:rPr>
              <a:t>AFTER</a:t>
            </a:r>
            <a:r>
              <a:rPr lang="en-US" sz="2000" dirty="0">
                <a:latin typeface="Helvetica" charset="0"/>
              </a:rPr>
              <a:t> they have accessed a data item</a:t>
            </a:r>
          </a:p>
          <a:p>
            <a:pPr marL="406400" lvl="1" indent="0">
              <a:lnSpc>
                <a:spcPct val="110000"/>
              </a:lnSpc>
              <a:buNone/>
            </a:pPr>
            <a:endParaRPr lang="en-US" sz="2400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Lock-Based Protocols …cont’d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4438" y="2477729"/>
            <a:ext cx="9020943" cy="62533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Helvetica" charset="0"/>
              </a:rPr>
              <a:t>Lock-compatibility matrix</a:t>
            </a:r>
            <a:endParaRPr lang="en-US" sz="2800" dirty="0">
              <a:solidFill>
                <a:schemeClr val="tx1"/>
              </a:solidFill>
              <a:latin typeface="Helvetica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A transaction may be granted a lock on an item,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if the requested lock is compatible with locks already held on the item by other 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Any number of transactions can hold shared locks on an item,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ＭＳ Ｐゴシック" charset="0"/>
              </a:rPr>
              <a:t>but if any transaction holds an exclusive lock on the item no other transaction may hold any lock on the item.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If a lock cannot be granted,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the requesting transaction is made to wait till all incompatible locks held by other transactions have been released.  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1900" dirty="0">
                <a:latin typeface="Helvetica" charset="0"/>
              </a:rPr>
              <a:t>Then, it is granted.</a:t>
            </a:r>
          </a:p>
        </p:txBody>
      </p:sp>
      <p:pic>
        <p:nvPicPr>
          <p:cNvPr id="11267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741" y="3874640"/>
            <a:ext cx="5164983" cy="29529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Lock-Based Protocols (Cont.)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9304" y="2492477"/>
            <a:ext cx="14335432" cy="6813755"/>
          </a:xfrm>
        </p:spPr>
        <p:txBody>
          <a:bodyPr/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Example of a transaction performing locking: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                     </a:t>
            </a:r>
            <a:r>
              <a:rPr lang="en-US" sz="2000" dirty="0"/>
              <a:t>  T2: lock-S (A);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                             </a:t>
            </a:r>
            <a:r>
              <a:rPr lang="en-US" sz="2000" b="1" i="1" dirty="0"/>
              <a:t>   Read (A);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                             unlock (A);</a:t>
            </a:r>
          </a:p>
          <a:p>
            <a:pPr marL="0" indent="0">
              <a:spcBef>
                <a:spcPts val="1800"/>
              </a:spcBef>
              <a:buNone/>
            </a:pP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                             lock-S (B);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                                 </a:t>
            </a:r>
            <a:r>
              <a:rPr lang="en-US" sz="2000" b="1" i="1" dirty="0"/>
              <a:t>Read (B);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                             unlock(B);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                               </a:t>
            </a:r>
            <a:r>
              <a:rPr lang="en-US" sz="2000" b="1" i="1" dirty="0"/>
              <a:t>Display (A+B)</a:t>
            </a:r>
          </a:p>
          <a:p>
            <a:pPr marL="8001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Above locking is </a:t>
            </a:r>
            <a:r>
              <a:rPr lang="en-US" sz="2000" b="1" dirty="0"/>
              <a:t>not sufficient </a:t>
            </a:r>
            <a:r>
              <a:rPr lang="en-US" sz="2000" dirty="0"/>
              <a:t>to guarantee serializability — if A and B get updated in-between the Read (A) and Read (B) operations, the displayed sum would be incorrect.</a:t>
            </a:r>
          </a:p>
          <a:p>
            <a:pPr marL="8001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 locking protocol is a set of rules a transaction must follow while requesting and releasing locks. </a:t>
            </a:r>
          </a:p>
          <a:p>
            <a:pPr marL="8001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Locking protocols restrict the set of possible schedules.</a:t>
            </a:r>
          </a:p>
          <a:p>
            <a:pPr marL="8001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Drawbacks of Lock-Based Protocols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66567" y="2802194"/>
            <a:ext cx="8436077" cy="6532305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Consider the partial schedule Neither </a:t>
            </a:r>
            <a:r>
              <a:rPr lang="en-US" sz="2400" i="1" dirty="0">
                <a:latin typeface="Helvetica" charset="0"/>
              </a:rPr>
              <a:t>T</a:t>
            </a:r>
            <a:r>
              <a:rPr lang="en-US" sz="2400" i="1" baseline="-25000" dirty="0">
                <a:latin typeface="Helvetica" charset="0"/>
              </a:rPr>
              <a:t>3</a:t>
            </a:r>
            <a:r>
              <a:rPr lang="en-US" sz="2400" dirty="0">
                <a:latin typeface="Helvetica" charset="0"/>
              </a:rPr>
              <a:t> nor </a:t>
            </a:r>
            <a:r>
              <a:rPr lang="en-US" sz="2400" i="1" dirty="0">
                <a:latin typeface="Helvetica" charset="0"/>
              </a:rPr>
              <a:t>T</a:t>
            </a:r>
            <a:r>
              <a:rPr lang="en-US" sz="2400" i="1" baseline="-25000" dirty="0">
                <a:latin typeface="Helvetica" charset="0"/>
              </a:rPr>
              <a:t>4</a:t>
            </a:r>
            <a:r>
              <a:rPr lang="en-US" sz="2400" dirty="0">
                <a:latin typeface="Helvetica" charset="0"/>
              </a:rPr>
              <a:t> can make progress —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executing  </a:t>
            </a:r>
            <a:r>
              <a:rPr lang="en-US" sz="2000" b="1" dirty="0">
                <a:latin typeface="Helvetica" charset="0"/>
              </a:rPr>
              <a:t>lock-S </a:t>
            </a:r>
            <a:r>
              <a:rPr lang="en-US" sz="2000" i="1" dirty="0">
                <a:latin typeface="Helvetica" charset="0"/>
              </a:rPr>
              <a:t>(B)</a:t>
            </a:r>
            <a:r>
              <a:rPr lang="en-US" sz="2000" dirty="0">
                <a:latin typeface="Helvetica" charset="0"/>
              </a:rPr>
              <a:t> causes </a:t>
            </a:r>
            <a:r>
              <a:rPr lang="en-US" sz="2000" i="1" dirty="0">
                <a:latin typeface="Helvetica" charset="0"/>
              </a:rPr>
              <a:t>T</a:t>
            </a:r>
            <a:r>
              <a:rPr lang="en-US" sz="2000" i="1" baseline="-25000" dirty="0">
                <a:latin typeface="Helvetica" charset="0"/>
              </a:rPr>
              <a:t>4</a:t>
            </a:r>
            <a:r>
              <a:rPr lang="en-US" sz="2000" dirty="0">
                <a:latin typeface="Helvetica" charset="0"/>
              </a:rPr>
              <a:t> to wait for </a:t>
            </a:r>
            <a:r>
              <a:rPr lang="en-US" sz="2000" i="1" dirty="0">
                <a:latin typeface="Helvetica" charset="0"/>
              </a:rPr>
              <a:t>T</a:t>
            </a:r>
            <a:r>
              <a:rPr lang="en-US" sz="2000" i="1" baseline="-25000" dirty="0">
                <a:latin typeface="Helvetica" charset="0"/>
              </a:rPr>
              <a:t>3</a:t>
            </a:r>
            <a:r>
              <a:rPr lang="en-US" sz="2000" dirty="0">
                <a:latin typeface="Helvetica" charset="0"/>
              </a:rPr>
              <a:t> to release its lock on </a:t>
            </a:r>
            <a:r>
              <a:rPr lang="en-US" sz="2000" i="1" dirty="0">
                <a:latin typeface="Helvetica" charset="0"/>
              </a:rPr>
              <a:t>B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whereas executing  </a:t>
            </a:r>
            <a:r>
              <a:rPr lang="en-US" sz="2000" b="1" dirty="0">
                <a:latin typeface="Helvetica" charset="0"/>
              </a:rPr>
              <a:t>lock-X </a:t>
            </a:r>
            <a:r>
              <a:rPr lang="en-US" sz="2000" i="1" dirty="0">
                <a:latin typeface="Helvetica" charset="0"/>
              </a:rPr>
              <a:t>(A)</a:t>
            </a:r>
            <a:r>
              <a:rPr lang="en-US" sz="2000" dirty="0">
                <a:latin typeface="Helvetica" charset="0"/>
              </a:rPr>
              <a:t> causes </a:t>
            </a:r>
            <a:r>
              <a:rPr lang="en-US" sz="2000" i="1" dirty="0">
                <a:latin typeface="Helvetica" charset="0"/>
              </a:rPr>
              <a:t>T</a:t>
            </a:r>
            <a:r>
              <a:rPr lang="en-US" sz="2000" i="1" baseline="-25000" dirty="0">
                <a:latin typeface="Helvetica" charset="0"/>
              </a:rPr>
              <a:t>3</a:t>
            </a:r>
            <a:r>
              <a:rPr lang="en-US" sz="2000" i="1" dirty="0">
                <a:latin typeface="Helvetica" charset="0"/>
              </a:rPr>
              <a:t> </a:t>
            </a:r>
            <a:r>
              <a:rPr lang="en-US" sz="2000" dirty="0">
                <a:latin typeface="Helvetica" charset="0"/>
              </a:rPr>
              <a:t> to wait for </a:t>
            </a:r>
            <a:r>
              <a:rPr lang="en-US" sz="2000" i="1" dirty="0">
                <a:latin typeface="Helvetica" charset="0"/>
              </a:rPr>
              <a:t>T</a:t>
            </a:r>
            <a:r>
              <a:rPr lang="en-US" sz="2000" i="1" baseline="-25000" dirty="0">
                <a:latin typeface="Helvetica" charset="0"/>
              </a:rPr>
              <a:t>4</a:t>
            </a:r>
            <a:r>
              <a:rPr lang="en-US" sz="2000" dirty="0">
                <a:latin typeface="Helvetica" charset="0"/>
              </a:rPr>
              <a:t> to release its lock on 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dirty="0">
                <a:latin typeface="Helvetica" charset="0"/>
              </a:rPr>
              <a:t>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Such a situation is called a </a:t>
            </a:r>
            <a:r>
              <a:rPr lang="en-US" sz="2400" b="1" dirty="0">
                <a:solidFill>
                  <a:schemeClr val="tx1"/>
                </a:solidFill>
                <a:latin typeface="Helvetica" charset="0"/>
              </a:rPr>
              <a:t>DEADLOCK</a:t>
            </a:r>
            <a:r>
              <a:rPr lang="en-US" sz="2400" dirty="0">
                <a:latin typeface="Helvetica" charset="0"/>
              </a:rPr>
              <a:t>.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To handle a deadlock one of </a:t>
            </a:r>
            <a:r>
              <a:rPr lang="en-US" sz="2000" i="1" dirty="0">
                <a:latin typeface="Helvetica" charset="0"/>
                <a:ea typeface="ＭＳ Ｐゴシック" charset="0"/>
              </a:rPr>
              <a:t>T</a:t>
            </a:r>
            <a:r>
              <a:rPr lang="en-US" sz="2000" i="1" baseline="-25000" dirty="0">
                <a:latin typeface="Helvetica" charset="0"/>
                <a:ea typeface="ＭＳ Ｐゴシック" charset="0"/>
              </a:rPr>
              <a:t>3</a:t>
            </a:r>
            <a:r>
              <a:rPr lang="en-US" sz="2000" dirty="0">
                <a:latin typeface="Helvetica" charset="0"/>
                <a:ea typeface="ＭＳ Ｐゴシック" charset="0"/>
              </a:rPr>
              <a:t> or </a:t>
            </a:r>
            <a:r>
              <a:rPr lang="en-US" sz="2000" i="1" dirty="0">
                <a:latin typeface="Helvetica" charset="0"/>
                <a:ea typeface="ＭＳ Ｐゴシック" charset="0"/>
              </a:rPr>
              <a:t>T</a:t>
            </a:r>
            <a:r>
              <a:rPr lang="en-US" sz="2000" i="1" baseline="-25000" dirty="0">
                <a:latin typeface="Helvetica" charset="0"/>
                <a:ea typeface="ＭＳ Ｐゴシック" charset="0"/>
              </a:rPr>
              <a:t>4</a:t>
            </a:r>
            <a:r>
              <a:rPr lang="en-US" sz="2000" dirty="0">
                <a:latin typeface="Helvetica" charset="0"/>
                <a:ea typeface="ＭＳ Ｐゴシック" charset="0"/>
              </a:rPr>
              <a:t> must be rolled back and its locks released.</a:t>
            </a:r>
          </a:p>
        </p:txBody>
      </p:sp>
      <p:pic>
        <p:nvPicPr>
          <p:cNvPr id="15363" name="Picture 1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106" y="2971916"/>
            <a:ext cx="5513521" cy="45497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1581" y="855406"/>
            <a:ext cx="12115800" cy="159903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Drawbacks of Lock-Based Protocols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9588" y="2610464"/>
            <a:ext cx="14364928" cy="65187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There is potential for deadlocks to exist in most locking protocols.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Deadlocks are a necessary evil.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Helvetica" charset="0"/>
              </a:rPr>
              <a:t>Starvation</a:t>
            </a:r>
            <a:r>
              <a:rPr lang="en-US" sz="2800" dirty="0">
                <a:latin typeface="Helvetica" charset="0"/>
              </a:rPr>
              <a:t> is also possible if the concurrency control manager is badly designed.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ＭＳ Ｐゴシック" charset="0"/>
              </a:rPr>
              <a:t>A transaction may be waiting for an X- lock (exclusive) on an item, while a sequence of other transaction requests are granted an S-lock (Shared) on the same item.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The same transaction is repeatedly rolled back due to deadlocks.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Concurrency control managers can be </a:t>
            </a:r>
            <a:r>
              <a:rPr lang="en-US" sz="2800" b="1" i="1" dirty="0">
                <a:latin typeface="Helvetica" charset="0"/>
              </a:rPr>
              <a:t>designed to prevent starvation</a:t>
            </a:r>
            <a:r>
              <a:rPr lang="en-US" sz="2800" dirty="0">
                <a:latin typeface="Helvetica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6" ma:contentTypeDescription="Create a new document." ma:contentTypeScope="" ma:versionID="85cef1d12f529d56583853ef5dc33f7c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ccccdfc22f8c8f07a3477280a29706aa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ternalName="Due_x0020_Date">
      <xsd:simpleType>
        <xsd:restriction base="dms:DateTime"/>
      </xsd:simpleType>
    </xsd:element>
    <xsd:element name="Status" ma:index="9" nillable="true" ma:displayName="Status" ma:format="Dropdown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Props1.xml><?xml version="1.0" encoding="utf-8"?>
<ds:datastoreItem xmlns:ds="http://schemas.openxmlformats.org/officeDocument/2006/customXml" ds:itemID="{075DE7D9-24EA-42EE-95B5-8121C42E00DF}"/>
</file>

<file path=customXml/itemProps2.xml><?xml version="1.0" encoding="utf-8"?>
<ds:datastoreItem xmlns:ds="http://schemas.openxmlformats.org/officeDocument/2006/customXml" ds:itemID="{B79691AD-47AB-4C35-925C-BE1CF2EC0FFB}"/>
</file>

<file path=customXml/itemProps3.xml><?xml version="1.0" encoding="utf-8"?>
<ds:datastoreItem xmlns:ds="http://schemas.openxmlformats.org/officeDocument/2006/customXml" ds:itemID="{957B8BDE-CBF3-468F-A5A3-9A7C728BCD48}"/>
</file>

<file path=docProps/app.xml><?xml version="1.0" encoding="utf-8"?>
<Properties xmlns="http://schemas.openxmlformats.org/officeDocument/2006/extended-properties" xmlns:vt="http://schemas.openxmlformats.org/officeDocument/2006/docPropsVTypes">
  <TotalTime>12671</TotalTime>
  <Words>1645</Words>
  <Application>Microsoft Office PowerPoint</Application>
  <PresentationFormat>Custom</PresentationFormat>
  <Paragraphs>193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Times New Roman</vt:lpstr>
      <vt:lpstr>Noto Sans Symbols</vt:lpstr>
      <vt:lpstr>Arial</vt:lpstr>
      <vt:lpstr>Helvetica</vt:lpstr>
      <vt:lpstr>Breeze</vt:lpstr>
      <vt:lpstr>Breeze</vt:lpstr>
      <vt:lpstr>Relational Database Implementation and Applications</vt:lpstr>
      <vt:lpstr>Lesson 6:  Concurrency Control</vt:lpstr>
      <vt:lpstr>Concurrency Control</vt:lpstr>
      <vt:lpstr>Intuition of Lock-based Protocols</vt:lpstr>
      <vt:lpstr>Lock-Based Protocols</vt:lpstr>
      <vt:lpstr>Lock-Based Protocols …cont’d</vt:lpstr>
      <vt:lpstr>Lock-Based Protocols (Cont.)</vt:lpstr>
      <vt:lpstr>Drawbacks of Lock-Based Protocols</vt:lpstr>
      <vt:lpstr>Drawbacks of Lock-Based Protocols (Cont.)</vt:lpstr>
      <vt:lpstr>The Two-Phase Locking (2PL) Protocol</vt:lpstr>
      <vt:lpstr>The Two-Phase Locking (2PL) Protocol (Cont.)</vt:lpstr>
      <vt:lpstr>Lock Conversions</vt:lpstr>
      <vt:lpstr>Automatic Acquisition of Locks</vt:lpstr>
      <vt:lpstr>Automatic Acquisition of Locks (Cont.)</vt:lpstr>
      <vt:lpstr>Implementation of Locking</vt:lpstr>
      <vt:lpstr>Lock Table</vt:lpstr>
      <vt:lpstr>Deadlock</vt:lpstr>
      <vt:lpstr>Deadlock Recovery</vt:lpstr>
      <vt:lpstr>Activities and assessments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Implementation and Applications</dc:title>
  <dc:creator>balekaki.gerald balekaki.gerald</dc:creator>
  <cp:lastModifiedBy>balekaki.gerald balekaki.gerald</cp:lastModifiedBy>
  <cp:revision>18</cp:revision>
  <dcterms:modified xsi:type="dcterms:W3CDTF">2023-09-01T14:01:07Z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</Properties>
</file>