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D4FC-B0E4-AC47-B5A9-F8FEA5DAA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54596-BFFC-BA01-CA64-48B2EEB6F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DC9BB-EDEF-EDA1-2BC5-0C7218BF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42E5-BDF2-4D67-9514-4F71B603ED2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5C80F-87DE-230B-36AD-B8AF534A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C67B8-3A53-EC22-E3D4-BC4EA245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6BFC-B3AD-4E8F-B6E2-C4EDF65FD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1C58-50FC-CE1F-7362-7D71A5B4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D34D8-2ED0-1303-0FDA-E5CB3EA4D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442D-9DC7-FD8B-57AD-61080D6A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42E5-BDF2-4D67-9514-4F71B603ED2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6ADA5-B7BF-731E-6288-4E5A6D24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229DA-4BE1-B7B9-0580-AA8A286D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6BFC-B3AD-4E8F-B6E2-C4EDF65FD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9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672BB-644B-8C39-2EAF-7CCFF3203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818DB-744D-96AD-749A-278FF8A51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32B71-501A-542A-8086-2FB2A59C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42E5-BDF2-4D67-9514-4F71B603ED2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CB939-D40C-9E94-85E8-9F58A941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E40A8-5580-4E7A-41F9-F67A07F9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6BFC-B3AD-4E8F-B6E2-C4EDF65FD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333C-126A-89F7-200E-A7E92E61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D8A50-892D-8440-4474-A3BD7F771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0DCBD-274D-4207-014A-853F8A6D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42E5-BDF2-4D67-9514-4F71B603ED2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5C5BD-09E2-29A3-D4A8-19D7EEB5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B8394-CC52-9C5A-3EB0-A8A4BB46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6BFC-B3AD-4E8F-B6E2-C4EDF65FD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3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3878-359C-66E5-106C-3E5449DB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72079-62FA-73D0-42BD-F7490778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50CB1-F669-49DD-0AD8-CD84DD5F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42E5-BDF2-4D67-9514-4F71B603ED2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10590-CD2D-351B-AD04-904284B9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DBA2C-AF05-300A-A821-879138B1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6BFC-B3AD-4E8F-B6E2-C4EDF65FD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6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419E-FE51-85FB-6E54-87A51B34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F9E51-6337-4EDC-F55D-6F07A1FF7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B1DD9-FACD-5CDB-FB90-D4783851C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4A306-0F73-2321-7044-9A0C9700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42E5-BDF2-4D67-9514-4F71B603ED2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2A8B6-0182-E080-1754-B607E1B6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34394-2766-B147-8284-7C586740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6BFC-B3AD-4E8F-B6E2-C4EDF65FD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8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1FF2-AAA0-93C2-6AF4-F89F782F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CBE5F-68CA-2984-F058-458A775BE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27B52-820E-C084-5BC1-B32D2FDAE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5EEFC-0299-A163-78AE-4F9AE134F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C3C13D-20C5-3CFA-EE94-53B6772F5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96BA7-AF46-329C-739C-D1FFA720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42E5-BDF2-4D67-9514-4F71B603ED2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53067-AAF0-821B-CB57-303E8577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72A8C-3CFB-8CE5-8EE1-F326E5C3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6BFC-B3AD-4E8F-B6E2-C4EDF65FD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9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6A20-E5F4-5F63-1A27-3F641FFC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1AAB8-1146-9708-F980-23CC4FFE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42E5-BDF2-4D67-9514-4F71B603ED2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9273B-5C7E-FDFE-EBD3-FEB4643B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AEF1B-8EBC-B951-A63C-CEEC8500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6BFC-B3AD-4E8F-B6E2-C4EDF65FD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9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E1950-83D3-B2AD-77CB-D84FD5C0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42E5-BDF2-4D67-9514-4F71B603ED2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ACA1F-BB5E-9E5E-3EB3-BA327370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2BC73-2BE9-CA17-760F-C5E31468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6BFC-B3AD-4E8F-B6E2-C4EDF65FD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9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99A4-812B-9D7A-0785-DE3FF230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5008C-84EE-0EA2-9C30-EA78F8D89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977F4-63E1-B3DE-8DED-A0F5B4CCC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07F15-4628-F106-A2E0-DB893A2E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42E5-BDF2-4D67-9514-4F71B603ED2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9BDB0-B9E8-F5DB-9F2F-72BF2DC1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A225B-BC0B-6EE5-1E2E-1D2A5C16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6BFC-B3AD-4E8F-B6E2-C4EDF65FD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9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E8E0-49EB-0F57-14F8-EEE2BCA9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6037B-9FB8-8D27-99FA-1E851052C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C70A5-1FFC-8636-78A7-D12075043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27905-0837-6D39-AA70-060C85BB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42E5-BDF2-4D67-9514-4F71B603ED2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C6544-8F4A-6BB8-B30E-2C20FBE1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7C4AE-A28B-1A8E-B8D9-E4B36F13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6BFC-B3AD-4E8F-B6E2-C4EDF65FD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5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EDF84-FFAA-C5DA-9B8B-45D291C9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49129-F4D3-4733-6E8D-6E21D26C8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79AB6-D4E5-9A85-0AED-376F21481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7042E5-BDF2-4D67-9514-4F71B603ED2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B165D-6A90-965F-25B9-AE2838E93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F913E-02EC-6A48-6B33-E4F1FD60D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E6BFC-B3AD-4E8F-B6E2-C4EDF65FD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0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CAF55-6D6E-ED89-0989-F5CA8E255B5D}"/>
              </a:ext>
            </a:extLst>
          </p:cNvPr>
          <p:cNvSpPr txBox="1"/>
          <p:nvPr/>
        </p:nvSpPr>
        <p:spPr>
          <a:xfrm>
            <a:off x="785812" y="582722"/>
            <a:ext cx="10620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Design the table using </a:t>
            </a:r>
            <a:r>
              <a:rPr lang="en-US" dirty="0" err="1"/>
              <a:t>flextable</a:t>
            </a:r>
            <a:r>
              <a:rPr lang="en-US" dirty="0"/>
              <a:t> package</a:t>
            </a:r>
          </a:p>
          <a:p>
            <a:pPr marL="342900" indent="-342900">
              <a:buAutoNum type="arabicPeriod"/>
            </a:pPr>
            <a:r>
              <a:rPr lang="en-US" dirty="0"/>
              <a:t>Frame reporting using </a:t>
            </a:r>
            <a:r>
              <a:rPr lang="en-US" dirty="0" err="1"/>
              <a:t>rmarkdown</a:t>
            </a:r>
            <a:r>
              <a:rPr lang="en-US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6289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5C5AA7-5E41-AEBC-428C-D62B6D1C9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704850"/>
            <a:ext cx="94392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6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Bai, Zehui</dc:creator>
  <cp:lastModifiedBy>Bai, Zehui</cp:lastModifiedBy>
  <cp:revision>12</cp:revision>
  <dcterms:created xsi:type="dcterms:W3CDTF">2024-10-30T05:50:04Z</dcterms:created>
  <dcterms:modified xsi:type="dcterms:W3CDTF">2024-10-30T06:42:13Z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98e16e8-c07a-4d54-b613-7ba52508ca4b_Enabled">
    <vt:lpwstr>true</vt:lpwstr>
  </property>
  <property fmtid="{D5CDD505-2E9C-101B-9397-08002B2CF9AE}" pid="3" name="MSIP_Label_898e16e8-c07a-4d54-b613-7ba52508ca4b_SetDate">
    <vt:lpwstr>2024-10-30T05:59:07Z</vt:lpwstr>
  </property>
  <property fmtid="{D5CDD505-2E9C-101B-9397-08002B2CF9AE}" pid="4" name="MSIP_Label_898e16e8-c07a-4d54-b613-7ba52508ca4b_Method">
    <vt:lpwstr>Standard</vt:lpwstr>
  </property>
  <property fmtid="{D5CDD505-2E9C-101B-9397-08002B2CF9AE}" pid="5" name="MSIP_Label_898e16e8-c07a-4d54-b613-7ba52508ca4b_Name">
    <vt:lpwstr>Restricted – Any Recipient</vt:lpwstr>
  </property>
  <property fmtid="{D5CDD505-2E9C-101B-9397-08002B2CF9AE}" pid="6" name="MSIP_Label_898e16e8-c07a-4d54-b613-7ba52508ca4b_SiteId">
    <vt:lpwstr>06fe4af5-9412-436c-acdb-444ee0010489</vt:lpwstr>
  </property>
  <property fmtid="{D5CDD505-2E9C-101B-9397-08002B2CF9AE}" pid="7" name="MSIP_Label_898e16e8-c07a-4d54-b613-7ba52508ca4b_ActionId">
    <vt:lpwstr>1a75aa8b-c916-4433-9d1d-97ed380e6cfd</vt:lpwstr>
  </property>
  <property fmtid="{D5CDD505-2E9C-101B-9397-08002B2CF9AE}" pid="8" name="MSIP_Label_898e16e8-c07a-4d54-b613-7ba52508ca4b_ContentBits">
    <vt:lpwstr>0</vt:lpwstr>
  </property>
</Properties>
</file>