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078" r:id="rId7"/>
  </p:sldMasterIdLst>
  <p:notesMasterIdLst>
    <p:notesMasterId r:id="rId26"/>
  </p:notesMasterIdLst>
  <p:handoutMasterIdLst>
    <p:handoutMasterId r:id="rId27"/>
  </p:handoutMasterIdLst>
  <p:sldIdLst>
    <p:sldId id="1852" r:id="rId8"/>
    <p:sldId id="1919" r:id="rId9"/>
    <p:sldId id="1913" r:id="rId10"/>
    <p:sldId id="1931" r:id="rId11"/>
    <p:sldId id="1915" r:id="rId12"/>
    <p:sldId id="1929" r:id="rId13"/>
    <p:sldId id="1917" r:id="rId14"/>
    <p:sldId id="1918" r:id="rId15"/>
    <p:sldId id="1930" r:id="rId16"/>
    <p:sldId id="1920" r:id="rId17"/>
    <p:sldId id="1922" r:id="rId18"/>
    <p:sldId id="1923" r:id="rId19"/>
    <p:sldId id="1928" r:id="rId20"/>
    <p:sldId id="1924" r:id="rId21"/>
    <p:sldId id="1926" r:id="rId22"/>
    <p:sldId id="1927" r:id="rId23"/>
    <p:sldId id="1916" r:id="rId24"/>
    <p:sldId id="1882" r:id="rId2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0691A60-2D45-4D64-B16F-D3288F0768F7}">
          <p14:sldIdLst>
            <p14:sldId id="1852"/>
            <p14:sldId id="1919"/>
            <p14:sldId id="1913"/>
            <p14:sldId id="1931"/>
            <p14:sldId id="1915"/>
            <p14:sldId id="1929"/>
            <p14:sldId id="1917"/>
            <p14:sldId id="1918"/>
            <p14:sldId id="1930"/>
            <p14:sldId id="1920"/>
            <p14:sldId id="1922"/>
            <p14:sldId id="1923"/>
            <p14:sldId id="1928"/>
            <p14:sldId id="1924"/>
            <p14:sldId id="1926"/>
            <p14:sldId id="1927"/>
          </p14:sldIdLst>
        </p14:section>
        <p14:section name="Ref" id="{719EA14A-0296-4C18-A2F7-9C9BCB18709E}">
          <p14:sldIdLst>
            <p14:sldId id="1916"/>
            <p14:sldId id="18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DBC"/>
    <a:srgbClr val="242828"/>
    <a:srgbClr val="CFE6E3"/>
    <a:srgbClr val="004650"/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9" autoAdjust="0"/>
    <p:restoredTop sz="96120" autoAdjust="0"/>
  </p:normalViewPr>
  <p:slideViewPr>
    <p:cSldViewPr snapToGrid="0" snapToObjects="1">
      <p:cViewPr varScale="1">
        <p:scale>
          <a:sx n="96" d="100"/>
          <a:sy n="96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-277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D1035-2F3C-414E-9180-86B44CF47E12}" type="datetime1">
              <a:rPr lang="en-GB" smtClean="0"/>
              <a:t>14/12/2024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E070-5B5F-0144-9454-6973B6F416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1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38311-480D-2E4A-AAC8-FDF7922DA89F}" type="datetime1">
              <a:rPr lang="en-GB" smtClean="0"/>
              <a:t>14/12/2024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BED6E-1198-324D-839C-0CF1B13B57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033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73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11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38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[Power and Sample Size Tool]</a:t>
            </a:r>
          </a:p>
          <a:p>
            <a:r>
              <a:rPr lang="en-US" dirty="0"/>
              <a:t>https://steve-mallett.shinyapps.io/WWApr24Power/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1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[Power and Sample Size Tool](https://steve-mallett.shinyapps.io/WWApr24Power/)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BED6E-1198-324D-839C-0CF1B13B57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04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72A570D-D87D-BDBC-FF2A-9B01D74C1D17}"/>
              </a:ext>
            </a:extLst>
          </p:cNvPr>
          <p:cNvSpPr/>
          <p:nvPr userDrawn="1"/>
        </p:nvSpPr>
        <p:spPr>
          <a:xfrm>
            <a:off x="5907334" y="154042"/>
            <a:ext cx="6284666" cy="6532582"/>
          </a:xfrm>
          <a:custGeom>
            <a:avLst/>
            <a:gdLst>
              <a:gd name="connsiteX0" fmla="*/ 3262566 w 6284666"/>
              <a:gd name="connsiteY0" fmla="*/ 0 h 6532582"/>
              <a:gd name="connsiteX1" fmla="*/ 6268743 w 6284666"/>
              <a:gd name="connsiteY1" fmla="*/ 1994903 h 6532582"/>
              <a:gd name="connsiteX2" fmla="*/ 6284666 w 6284666"/>
              <a:gd name="connsiteY2" fmla="*/ 2038458 h 6532582"/>
              <a:gd name="connsiteX3" fmla="*/ 6284666 w 6284666"/>
              <a:gd name="connsiteY3" fmla="*/ 4494125 h 6532582"/>
              <a:gd name="connsiteX4" fmla="*/ 6268743 w 6284666"/>
              <a:gd name="connsiteY4" fmla="*/ 4537679 h 6532582"/>
              <a:gd name="connsiteX5" fmla="*/ 3262566 w 6284666"/>
              <a:gd name="connsiteY5" fmla="*/ 6532582 h 6532582"/>
              <a:gd name="connsiteX6" fmla="*/ 0 w 6284666"/>
              <a:gd name="connsiteY6" fmla="*/ 3266291 h 6532582"/>
              <a:gd name="connsiteX7" fmla="*/ 3262566 w 6284666"/>
              <a:gd name="connsiteY7" fmla="*/ 0 h 6532582"/>
              <a:gd name="connsiteX8" fmla="*/ 3262565 w 6284666"/>
              <a:gd name="connsiteY8" fmla="*/ 582695 h 6532582"/>
              <a:gd name="connsiteX9" fmla="*/ 582694 w 6284666"/>
              <a:gd name="connsiteY9" fmla="*/ 3266291 h 6532582"/>
              <a:gd name="connsiteX10" fmla="*/ 3262565 w 6284666"/>
              <a:gd name="connsiteY10" fmla="*/ 5949887 h 6532582"/>
              <a:gd name="connsiteX11" fmla="*/ 5942436 w 6284666"/>
              <a:gd name="connsiteY11" fmla="*/ 3266291 h 6532582"/>
              <a:gd name="connsiteX12" fmla="*/ 3262565 w 6284666"/>
              <a:gd name="connsiteY12" fmla="*/ 582695 h 65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4666" h="6532582">
                <a:moveTo>
                  <a:pt x="3262566" y="0"/>
                </a:moveTo>
                <a:cubicBezTo>
                  <a:pt x="4613965" y="0"/>
                  <a:pt x="5773459" y="822582"/>
                  <a:pt x="6268743" y="1994903"/>
                </a:cubicBezTo>
                <a:lnTo>
                  <a:pt x="6284666" y="2038458"/>
                </a:lnTo>
                <a:lnTo>
                  <a:pt x="6284666" y="4494125"/>
                </a:lnTo>
                <a:lnTo>
                  <a:pt x="6268743" y="4537679"/>
                </a:lnTo>
                <a:cubicBezTo>
                  <a:pt x="5773459" y="5710000"/>
                  <a:pt x="4613965" y="6532582"/>
                  <a:pt x="3262566" y="6532582"/>
                </a:cubicBezTo>
                <a:cubicBezTo>
                  <a:pt x="1460701" y="6532582"/>
                  <a:pt x="0" y="5070214"/>
                  <a:pt x="0" y="3266291"/>
                </a:cubicBezTo>
                <a:cubicBezTo>
                  <a:pt x="0" y="1462368"/>
                  <a:pt x="1460701" y="0"/>
                  <a:pt x="3262566" y="0"/>
                </a:cubicBezTo>
                <a:close/>
                <a:moveTo>
                  <a:pt x="3262565" y="582695"/>
                </a:moveTo>
                <a:cubicBezTo>
                  <a:pt x="1782513" y="582695"/>
                  <a:pt x="582694" y="1784182"/>
                  <a:pt x="582694" y="3266291"/>
                </a:cubicBezTo>
                <a:cubicBezTo>
                  <a:pt x="582694" y="4748400"/>
                  <a:pt x="1782513" y="5949887"/>
                  <a:pt x="3262565" y="5949887"/>
                </a:cubicBezTo>
                <a:cubicBezTo>
                  <a:pt x="4742617" y="5949887"/>
                  <a:pt x="5942436" y="4748400"/>
                  <a:pt x="5942436" y="3266291"/>
                </a:cubicBezTo>
                <a:cubicBezTo>
                  <a:pt x="5942436" y="1784182"/>
                  <a:pt x="4742617" y="582695"/>
                  <a:pt x="3262565" y="582695"/>
                </a:cubicBezTo>
                <a:close/>
              </a:path>
            </a:pathLst>
          </a:custGeom>
          <a:gradFill>
            <a:gsLst>
              <a:gs pos="0">
                <a:srgbClr val="D0E6E3"/>
              </a:gs>
              <a:gs pos="100000">
                <a:srgbClr val="D0DD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122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C7FEF-3581-A0D7-0E08-1F272CA5D5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952" y="660796"/>
            <a:ext cx="1639691" cy="439341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52CB5882-A091-CEBD-B89F-1A353AC99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55" y="2332625"/>
            <a:ext cx="5129295" cy="126658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EDBBCE0-CC07-B4B4-6500-5DEADB36C4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51" y="3621618"/>
            <a:ext cx="5129298" cy="768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A36BCE4B-6FA1-6264-7C53-18A2C5B411DD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8BB08FC7-D278-6D01-C978-D48E9C5F8B6B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118641" y="1369810"/>
            <a:ext cx="4094403" cy="409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73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B5F54A98-8BF5-E0C4-11EB-AC2BD68C09E1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4B8CCC10-0925-F7AC-DD03-475FF88C0284}"/>
              </a:ext>
            </a:extLst>
          </p:cNvPr>
          <p:cNvSpPr/>
          <p:nvPr userDrawn="1"/>
        </p:nvSpPr>
        <p:spPr>
          <a:xfrm>
            <a:off x="6685680" y="933275"/>
            <a:ext cx="4968439" cy="4974114"/>
          </a:xfrm>
          <a:prstGeom prst="donut">
            <a:avLst>
              <a:gd name="adj" fmla="val 893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75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hapter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4B23040C-5D5E-2407-3BFC-7E6D902CCB2F}"/>
              </a:ext>
            </a:extLst>
          </p:cNvPr>
          <p:cNvSpPr/>
          <p:nvPr userDrawn="1"/>
        </p:nvSpPr>
        <p:spPr>
          <a:xfrm>
            <a:off x="1" y="-3407"/>
            <a:ext cx="5584613" cy="3617303"/>
          </a:xfrm>
          <a:custGeom>
            <a:avLst/>
            <a:gdLst>
              <a:gd name="connsiteX0" fmla="*/ 3705960 w 4188460"/>
              <a:gd name="connsiteY0" fmla="*/ 0 h 2712977"/>
              <a:gd name="connsiteX1" fmla="*/ 4187657 w 4188460"/>
              <a:gd name="connsiteY1" fmla="*/ 0 h 2712977"/>
              <a:gd name="connsiteX2" fmla="*/ 4188460 w 4188460"/>
              <a:gd name="connsiteY2" fmla="*/ 15903 h 2712977"/>
              <a:gd name="connsiteX3" fmla="*/ 1490980 w 4188460"/>
              <a:gd name="connsiteY3" fmla="*/ 2712977 h 2712977"/>
              <a:gd name="connsiteX4" fmla="*/ 205201 w 4188460"/>
              <a:gd name="connsiteY4" fmla="*/ 2387455 h 2712977"/>
              <a:gd name="connsiteX5" fmla="*/ 0 w 4188460"/>
              <a:gd name="connsiteY5" fmla="*/ 2262811 h 2712977"/>
              <a:gd name="connsiteX6" fmla="*/ 0 w 4188460"/>
              <a:gd name="connsiteY6" fmla="*/ 1651304 h 2712977"/>
              <a:gd name="connsiteX7" fmla="*/ 81536 w 4188460"/>
              <a:gd name="connsiteY7" fmla="*/ 1725396 h 2712977"/>
              <a:gd name="connsiteX8" fmla="*/ 1490980 w 4188460"/>
              <a:gd name="connsiteY8" fmla="*/ 2231280 h 2712977"/>
              <a:gd name="connsiteX9" fmla="*/ 3706763 w 4188460"/>
              <a:gd name="connsiteY9" fmla="*/ 15903 h 271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8460" h="2712977">
                <a:moveTo>
                  <a:pt x="3705960" y="0"/>
                </a:moveTo>
                <a:lnTo>
                  <a:pt x="4187657" y="0"/>
                </a:lnTo>
                <a:lnTo>
                  <a:pt x="4188460" y="15903"/>
                </a:lnTo>
                <a:cubicBezTo>
                  <a:pt x="4188460" y="1505456"/>
                  <a:pt x="2980757" y="2712977"/>
                  <a:pt x="1490980" y="2712977"/>
                </a:cubicBezTo>
                <a:cubicBezTo>
                  <a:pt x="1025425" y="2712977"/>
                  <a:pt x="587416" y="2595055"/>
                  <a:pt x="205201" y="2387455"/>
                </a:cubicBezTo>
                <a:lnTo>
                  <a:pt x="0" y="2262811"/>
                </a:lnTo>
                <a:lnTo>
                  <a:pt x="0" y="1651304"/>
                </a:lnTo>
                <a:lnTo>
                  <a:pt x="81536" y="1725396"/>
                </a:lnTo>
                <a:cubicBezTo>
                  <a:pt x="464554" y="2041432"/>
                  <a:pt x="955593" y="2231280"/>
                  <a:pt x="1490980" y="2231280"/>
                </a:cubicBezTo>
                <a:cubicBezTo>
                  <a:pt x="2714723" y="2231280"/>
                  <a:pt x="3706763" y="1239422"/>
                  <a:pt x="3706763" y="15903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6E6F99D-6245-EF8C-A7E9-F19910537831}"/>
              </a:ext>
            </a:extLst>
          </p:cNvPr>
          <p:cNvSpPr/>
          <p:nvPr userDrawn="1"/>
        </p:nvSpPr>
        <p:spPr>
          <a:xfrm>
            <a:off x="1" y="3"/>
            <a:ext cx="5157893" cy="3187713"/>
          </a:xfrm>
          <a:custGeom>
            <a:avLst/>
            <a:gdLst>
              <a:gd name="connsiteX0" fmla="*/ 3443135 w 3868420"/>
              <a:gd name="connsiteY0" fmla="*/ 0 h 2390785"/>
              <a:gd name="connsiteX1" fmla="*/ 3867746 w 3868420"/>
              <a:gd name="connsiteY1" fmla="*/ 0 h 2390785"/>
              <a:gd name="connsiteX2" fmla="*/ 3868420 w 3868420"/>
              <a:gd name="connsiteY2" fmla="*/ 13345 h 2390785"/>
              <a:gd name="connsiteX3" fmla="*/ 1490980 w 3868420"/>
              <a:gd name="connsiteY3" fmla="*/ 2390785 h 2390785"/>
              <a:gd name="connsiteX4" fmla="*/ 161731 w 3868420"/>
              <a:gd name="connsiteY4" fmla="*/ 1984756 h 2390785"/>
              <a:gd name="connsiteX5" fmla="*/ 0 w 3868420"/>
              <a:gd name="connsiteY5" fmla="*/ 1863816 h 2390785"/>
              <a:gd name="connsiteX6" fmla="*/ 0 w 3868420"/>
              <a:gd name="connsiteY6" fmla="*/ 1273040 h 2390785"/>
              <a:gd name="connsiteX7" fmla="*/ 110121 w 3868420"/>
              <a:gd name="connsiteY7" fmla="*/ 1394204 h 2390785"/>
              <a:gd name="connsiteX8" fmla="*/ 1490980 w 3868420"/>
              <a:gd name="connsiteY8" fmla="*/ 1966174 h 2390785"/>
              <a:gd name="connsiteX9" fmla="*/ 3443809 w 3868420"/>
              <a:gd name="connsiteY9" fmla="*/ 13345 h 239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8420" h="2390785">
                <a:moveTo>
                  <a:pt x="3443135" y="0"/>
                </a:moveTo>
                <a:lnTo>
                  <a:pt x="3867746" y="0"/>
                </a:lnTo>
                <a:lnTo>
                  <a:pt x="3868420" y="13345"/>
                </a:lnTo>
                <a:cubicBezTo>
                  <a:pt x="3868420" y="1326369"/>
                  <a:pt x="2804004" y="2390785"/>
                  <a:pt x="1490980" y="2390785"/>
                </a:cubicBezTo>
                <a:cubicBezTo>
                  <a:pt x="998596" y="2390785"/>
                  <a:pt x="541173" y="2241102"/>
                  <a:pt x="161731" y="1984756"/>
                </a:cubicBezTo>
                <a:lnTo>
                  <a:pt x="0" y="1863816"/>
                </a:lnTo>
                <a:lnTo>
                  <a:pt x="0" y="1273040"/>
                </a:lnTo>
                <a:lnTo>
                  <a:pt x="110121" y="1394204"/>
                </a:lnTo>
                <a:cubicBezTo>
                  <a:pt x="463514" y="1747596"/>
                  <a:pt x="951721" y="1966174"/>
                  <a:pt x="1490980" y="1966174"/>
                </a:cubicBezTo>
                <a:cubicBezTo>
                  <a:pt x="2569498" y="1966174"/>
                  <a:pt x="3443809" y="1091863"/>
                  <a:pt x="3443809" y="13345"/>
                </a:cubicBezTo>
                <a:close/>
              </a:path>
            </a:pathLst>
          </a:custGeom>
          <a:solidFill>
            <a:srgbClr val="A0C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175CF01-03A6-B1CC-CA97-013F8DDFBDD3}"/>
              </a:ext>
            </a:extLst>
          </p:cNvPr>
          <p:cNvSpPr/>
          <p:nvPr userDrawn="1"/>
        </p:nvSpPr>
        <p:spPr>
          <a:xfrm>
            <a:off x="1" y="-3409"/>
            <a:ext cx="4731173" cy="2764406"/>
          </a:xfrm>
          <a:custGeom>
            <a:avLst/>
            <a:gdLst>
              <a:gd name="connsiteX0" fmla="*/ 3180125 w 3548380"/>
              <a:gd name="connsiteY0" fmla="*/ 0 h 2073304"/>
              <a:gd name="connsiteX1" fmla="*/ 3547577 w 3548380"/>
              <a:gd name="connsiteY1" fmla="*/ 0 h 2073304"/>
              <a:gd name="connsiteX2" fmla="*/ 3548380 w 3548380"/>
              <a:gd name="connsiteY2" fmla="*/ 15904 h 2073304"/>
              <a:gd name="connsiteX3" fmla="*/ 1490980 w 3548380"/>
              <a:gd name="connsiteY3" fmla="*/ 2073304 h 2073304"/>
              <a:gd name="connsiteX4" fmla="*/ 36178 w 3548380"/>
              <a:gd name="connsiteY4" fmla="*/ 1470706 h 2073304"/>
              <a:gd name="connsiteX5" fmla="*/ 0 w 3548380"/>
              <a:gd name="connsiteY5" fmla="*/ 1430899 h 2073304"/>
              <a:gd name="connsiteX6" fmla="*/ 0 w 3548380"/>
              <a:gd name="connsiteY6" fmla="*/ 811056 h 2073304"/>
              <a:gd name="connsiteX7" fmla="*/ 5000 w 3548380"/>
              <a:gd name="connsiteY7" fmla="*/ 821434 h 2073304"/>
              <a:gd name="connsiteX8" fmla="*/ 1490980 w 3548380"/>
              <a:gd name="connsiteY8" fmla="*/ 1705852 h 2073304"/>
              <a:gd name="connsiteX9" fmla="*/ 3180928 w 3548380"/>
              <a:gd name="connsiteY9" fmla="*/ 15904 h 20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380" h="2073304">
                <a:moveTo>
                  <a:pt x="3180125" y="0"/>
                </a:moveTo>
                <a:lnTo>
                  <a:pt x="3547577" y="0"/>
                </a:lnTo>
                <a:lnTo>
                  <a:pt x="3548380" y="15904"/>
                </a:lnTo>
                <a:cubicBezTo>
                  <a:pt x="3548380" y="1152175"/>
                  <a:pt x="2627251" y="2073304"/>
                  <a:pt x="1490980" y="2073304"/>
                </a:cubicBezTo>
                <a:cubicBezTo>
                  <a:pt x="922845" y="2073304"/>
                  <a:pt x="408495" y="1843022"/>
                  <a:pt x="36178" y="1470706"/>
                </a:cubicBezTo>
                <a:lnTo>
                  <a:pt x="0" y="1430899"/>
                </a:lnTo>
                <a:lnTo>
                  <a:pt x="0" y="811056"/>
                </a:lnTo>
                <a:lnTo>
                  <a:pt x="5000" y="821434"/>
                </a:lnTo>
                <a:cubicBezTo>
                  <a:pt x="291174" y="1348233"/>
                  <a:pt x="849314" y="1705852"/>
                  <a:pt x="1490980" y="1705852"/>
                </a:cubicBezTo>
                <a:cubicBezTo>
                  <a:pt x="2424313" y="1705852"/>
                  <a:pt x="3180928" y="949237"/>
                  <a:pt x="3180928" y="15904"/>
                </a:cubicBezTo>
                <a:close/>
              </a:path>
            </a:pathLst>
          </a:custGeom>
          <a:solidFill>
            <a:srgbClr val="D0E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E4791FD-FE68-71C1-68EA-714632B470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400" y="2760997"/>
            <a:ext cx="6432000" cy="107721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chapter title</a:t>
            </a:r>
            <a:endParaRPr lang="en-GB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76273AD-B47C-5F8B-C947-0A3B56F20B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400" y="3863616"/>
            <a:ext cx="6432000" cy="768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E761A6E0-7E6C-3FA8-59B9-C29450A5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>
            <a:lvl1pPr>
              <a:defRPr>
                <a:solidFill>
                  <a:srgbClr val="D0E6E3"/>
                </a:solidFill>
              </a:defRPr>
            </a:lvl1pPr>
          </a:lstStyle>
          <a:p>
            <a:fld id="{9006A104-EB2E-4D2A-BC7D-4B0E2106319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079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cxnSpLocks/>
          </p:cNvCxnSpPr>
          <p:nvPr userDrawn="1"/>
        </p:nvCxnSpPr>
        <p:spPr>
          <a:xfrm>
            <a:off x="973765" y="1949258"/>
            <a:ext cx="0" cy="3984000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40168" y="1700860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40168" y="2507982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40168" y="3315105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440168" y="4122227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40168" y="4929351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24" name="Oval 23"/>
          <p:cNvSpPr/>
          <p:nvPr userDrawn="1"/>
        </p:nvSpPr>
        <p:spPr>
          <a:xfrm>
            <a:off x="889765" y="1809618"/>
            <a:ext cx="168000" cy="1669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Oval 24"/>
          <p:cNvSpPr/>
          <p:nvPr userDrawn="1"/>
        </p:nvSpPr>
        <p:spPr>
          <a:xfrm>
            <a:off x="889765" y="2614485"/>
            <a:ext cx="168000" cy="1669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" name="Oval 25"/>
          <p:cNvSpPr/>
          <p:nvPr userDrawn="1"/>
        </p:nvSpPr>
        <p:spPr>
          <a:xfrm>
            <a:off x="889765" y="4224219"/>
            <a:ext cx="168000" cy="166937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 userDrawn="1"/>
        </p:nvSpPr>
        <p:spPr>
          <a:xfrm>
            <a:off x="889765" y="5029084"/>
            <a:ext cx="168000" cy="1669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" name="Oval 17"/>
          <p:cNvSpPr/>
          <p:nvPr userDrawn="1"/>
        </p:nvSpPr>
        <p:spPr>
          <a:xfrm>
            <a:off x="889765" y="5833949"/>
            <a:ext cx="168000" cy="1669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451449" y="5736472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889765" y="3419352"/>
            <a:ext cx="168000" cy="16693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969693C0-687E-AE42-A3E7-6BAFD70F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9A34E-B083-40BC-8081-7511F70A1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F26B9B-3157-3F31-2A6B-B772886948AD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42153"/>
            <a:ext cx="10972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773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6C6214-9C33-BD4A-88D4-253F0ECB95E2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42153"/>
            <a:ext cx="10972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CFCA15C-CD87-E5E3-8FB8-8FFB2BF9D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08"/>
            <a:ext cx="10972800" cy="9438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76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B354E3-1C14-A8F9-84A9-2B3624A13A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972800" cy="9438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CE69C9-2534-1B95-78CC-4EBB1C2301B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42153"/>
            <a:ext cx="10972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D32A87-B84D-0081-09CA-FE9446EEEE8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395413"/>
            <a:ext cx="10972800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38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277E5-9C0A-569E-0FEB-F7DF0FE46E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972800" cy="9438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22B2B1-1FEE-E6EE-6780-127D87740F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42153"/>
            <a:ext cx="10972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BE9078A-8349-74B6-9E6A-B64F03B75A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395413"/>
            <a:ext cx="5364163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86F73E8-1B5B-98D5-01F5-D0C035FA1B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26629" y="1395413"/>
            <a:ext cx="5364163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189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277E5-9C0A-569E-0FEB-F7DF0FE46E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972800" cy="94384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22B2B1-1FEE-E6EE-6780-127D87740F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1142153"/>
            <a:ext cx="10972800" cy="0"/>
          </a:xfrm>
          <a:prstGeom prst="line">
            <a:avLst/>
          </a:prstGeom>
          <a:ln w="63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023CDA84-4E9A-5963-7080-ADB876B5F12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DA66F0-5E45-380F-9C6B-71444812C54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54287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A39C2AE-714B-39C7-443E-A65F7DD9D3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98973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6033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m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cxnSpLocks/>
          </p:cNvCxnSpPr>
          <p:nvPr userDrawn="1"/>
        </p:nvCxnSpPr>
        <p:spPr>
          <a:xfrm>
            <a:off x="973765" y="1949258"/>
            <a:ext cx="0" cy="3984000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40168" y="1700860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40168" y="2507982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40168" y="3315105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440168" y="4122227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40168" y="4929351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24" name="Oval 23"/>
          <p:cNvSpPr/>
          <p:nvPr userDrawn="1"/>
        </p:nvSpPr>
        <p:spPr>
          <a:xfrm>
            <a:off x="889765" y="1809618"/>
            <a:ext cx="168000" cy="1669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Oval 24"/>
          <p:cNvSpPr/>
          <p:nvPr userDrawn="1"/>
        </p:nvSpPr>
        <p:spPr>
          <a:xfrm>
            <a:off x="889765" y="2614485"/>
            <a:ext cx="168000" cy="1669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" name="Oval 25"/>
          <p:cNvSpPr/>
          <p:nvPr userDrawn="1"/>
        </p:nvSpPr>
        <p:spPr>
          <a:xfrm>
            <a:off x="889765" y="4224219"/>
            <a:ext cx="168000" cy="166937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 userDrawn="1"/>
        </p:nvSpPr>
        <p:spPr>
          <a:xfrm>
            <a:off x="889765" y="5029084"/>
            <a:ext cx="168000" cy="1669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" name="Oval 17"/>
          <p:cNvSpPr/>
          <p:nvPr userDrawn="1"/>
        </p:nvSpPr>
        <p:spPr>
          <a:xfrm>
            <a:off x="889765" y="5833949"/>
            <a:ext cx="168000" cy="1669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451449" y="5736472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889765" y="3419352"/>
            <a:ext cx="168000" cy="16693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969693C0-687E-AE42-A3E7-6BAFD70F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3C74F9A-F1B6-0907-9AEE-0184B46AA151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E7F3F1"/>
              </a:gs>
              <a:gs pos="0">
                <a:srgbClr val="B8DAD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6E3F12-49DD-AF3C-6272-E372D09FA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E4D68-53C9-DF16-3AD3-790E99E3A998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rgbClr val="A0CEC7"/>
              </a:gs>
              <a:gs pos="100000">
                <a:srgbClr val="E7F3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</p:spTree>
    <p:extLst>
      <p:ext uri="{BB962C8B-B14F-4D97-AF65-F5344CB8AC3E}">
        <p14:creationId xmlns:p14="http://schemas.microsoft.com/office/powerpoint/2010/main" val="2584115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m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4677F39C-0AC7-8029-5029-AC8B3686435E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E7F3F1"/>
              </a:gs>
              <a:gs pos="0">
                <a:srgbClr val="B8DAD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726B-B82F-43FA-963C-85CD861F1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26047B-F30D-6D88-A786-C0CD44A4655C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rgbClr val="A0CEC7"/>
              </a:gs>
              <a:gs pos="100000">
                <a:srgbClr val="E7F3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</p:spTree>
    <p:extLst>
      <p:ext uri="{BB962C8B-B14F-4D97-AF65-F5344CB8AC3E}">
        <p14:creationId xmlns:p14="http://schemas.microsoft.com/office/powerpoint/2010/main" val="605489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m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367BEB79-B3F1-19EB-052B-637C52E42722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E7F3F1"/>
              </a:gs>
              <a:gs pos="0">
                <a:srgbClr val="B8DAD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5C121D-C030-0CE6-CA1B-1288BD793E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D8174-CC91-45DB-EA09-071B7DB8F9A5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rgbClr val="A0CEC7"/>
              </a:gs>
              <a:gs pos="100000">
                <a:srgbClr val="E7F3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5F3781D8-D33E-0804-8FD7-123C95DB0A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395413"/>
            <a:ext cx="10972800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190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m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E37EE70-F371-E543-39F0-0A27B1254460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E7F3F1"/>
              </a:gs>
              <a:gs pos="0">
                <a:srgbClr val="B8DAD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030E02-36EB-11D1-51FF-4C18E4AD9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9A6B7-CE2B-8E88-B581-46DF41158829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rgbClr val="A0CEC7"/>
              </a:gs>
              <a:gs pos="100000">
                <a:srgbClr val="E7F3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4158F1C3-8D65-6952-D2EA-8D8FB9343A7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395413"/>
            <a:ext cx="5364163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E7A7768-6BE5-D03C-83B7-09671D2222D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26629" y="1395413"/>
            <a:ext cx="5364163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762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co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00B9B5-F253-6094-4C76-2D7186C5958B}"/>
              </a:ext>
            </a:extLst>
          </p:cNvPr>
          <p:cNvGrpSpPr/>
          <p:nvPr userDrawn="1"/>
        </p:nvGrpSpPr>
        <p:grpSpPr>
          <a:xfrm>
            <a:off x="5907334" y="154042"/>
            <a:ext cx="6284666" cy="6532582"/>
            <a:chOff x="2183328" y="154042"/>
            <a:chExt cx="6284666" cy="653258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9ADB974-52CD-7493-FD3D-2FB607935E24}"/>
                </a:ext>
              </a:extLst>
            </p:cNvPr>
            <p:cNvSpPr/>
            <p:nvPr userDrawn="1"/>
          </p:nvSpPr>
          <p:spPr>
            <a:xfrm>
              <a:off x="2183328" y="154042"/>
              <a:ext cx="6284666" cy="6532582"/>
            </a:xfrm>
            <a:custGeom>
              <a:avLst/>
              <a:gdLst>
                <a:gd name="connsiteX0" fmla="*/ 3262566 w 6284666"/>
                <a:gd name="connsiteY0" fmla="*/ 0 h 6532582"/>
                <a:gd name="connsiteX1" fmla="*/ 6268743 w 6284666"/>
                <a:gd name="connsiteY1" fmla="*/ 1994903 h 6532582"/>
                <a:gd name="connsiteX2" fmla="*/ 6284666 w 6284666"/>
                <a:gd name="connsiteY2" fmla="*/ 2038458 h 6532582"/>
                <a:gd name="connsiteX3" fmla="*/ 6284666 w 6284666"/>
                <a:gd name="connsiteY3" fmla="*/ 4494125 h 6532582"/>
                <a:gd name="connsiteX4" fmla="*/ 6268743 w 6284666"/>
                <a:gd name="connsiteY4" fmla="*/ 4537679 h 6532582"/>
                <a:gd name="connsiteX5" fmla="*/ 3262566 w 6284666"/>
                <a:gd name="connsiteY5" fmla="*/ 6532582 h 6532582"/>
                <a:gd name="connsiteX6" fmla="*/ 0 w 6284666"/>
                <a:gd name="connsiteY6" fmla="*/ 3266291 h 6532582"/>
                <a:gd name="connsiteX7" fmla="*/ 3262566 w 6284666"/>
                <a:gd name="connsiteY7" fmla="*/ 0 h 6532582"/>
                <a:gd name="connsiteX8" fmla="*/ 3262565 w 6284666"/>
                <a:gd name="connsiteY8" fmla="*/ 582695 h 6532582"/>
                <a:gd name="connsiteX9" fmla="*/ 582694 w 6284666"/>
                <a:gd name="connsiteY9" fmla="*/ 3266291 h 6532582"/>
                <a:gd name="connsiteX10" fmla="*/ 3262565 w 6284666"/>
                <a:gd name="connsiteY10" fmla="*/ 5949887 h 6532582"/>
                <a:gd name="connsiteX11" fmla="*/ 5942436 w 6284666"/>
                <a:gd name="connsiteY11" fmla="*/ 3266291 h 6532582"/>
                <a:gd name="connsiteX12" fmla="*/ 3262565 w 6284666"/>
                <a:gd name="connsiteY12" fmla="*/ 582695 h 653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4666" h="6532582">
                  <a:moveTo>
                    <a:pt x="3262566" y="0"/>
                  </a:moveTo>
                  <a:cubicBezTo>
                    <a:pt x="4613965" y="0"/>
                    <a:pt x="5773459" y="822582"/>
                    <a:pt x="6268743" y="1994903"/>
                  </a:cubicBezTo>
                  <a:lnTo>
                    <a:pt x="6284666" y="2038458"/>
                  </a:lnTo>
                  <a:lnTo>
                    <a:pt x="6284666" y="4494125"/>
                  </a:lnTo>
                  <a:lnTo>
                    <a:pt x="6268743" y="4537679"/>
                  </a:lnTo>
                  <a:cubicBezTo>
                    <a:pt x="5773459" y="5710000"/>
                    <a:pt x="4613965" y="6532582"/>
                    <a:pt x="3262566" y="6532582"/>
                  </a:cubicBezTo>
                  <a:cubicBezTo>
                    <a:pt x="1460701" y="6532582"/>
                    <a:pt x="0" y="5070214"/>
                    <a:pt x="0" y="3266291"/>
                  </a:cubicBezTo>
                  <a:cubicBezTo>
                    <a:pt x="0" y="1462368"/>
                    <a:pt x="1460701" y="0"/>
                    <a:pt x="3262566" y="0"/>
                  </a:cubicBezTo>
                  <a:close/>
                  <a:moveTo>
                    <a:pt x="3262565" y="582695"/>
                  </a:moveTo>
                  <a:cubicBezTo>
                    <a:pt x="1782513" y="582695"/>
                    <a:pt x="582694" y="1784182"/>
                    <a:pt x="582694" y="3266291"/>
                  </a:cubicBezTo>
                  <a:cubicBezTo>
                    <a:pt x="582694" y="4748400"/>
                    <a:pt x="1782513" y="5949887"/>
                    <a:pt x="3262565" y="5949887"/>
                  </a:cubicBezTo>
                  <a:cubicBezTo>
                    <a:pt x="4742617" y="5949887"/>
                    <a:pt x="5942436" y="4748400"/>
                    <a:pt x="5942436" y="3266291"/>
                  </a:cubicBezTo>
                  <a:cubicBezTo>
                    <a:pt x="5942436" y="1784182"/>
                    <a:pt x="4742617" y="582695"/>
                    <a:pt x="3262565" y="582695"/>
                  </a:cubicBezTo>
                  <a:close/>
                </a:path>
              </a:pathLst>
            </a:custGeom>
            <a:gradFill>
              <a:gsLst>
                <a:gs pos="97248">
                  <a:schemeClr val="accent2"/>
                </a:gs>
                <a:gs pos="76000">
                  <a:schemeClr val="accent1"/>
                </a:gs>
                <a:gs pos="0">
                  <a:schemeClr val="accent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3122" dirty="0">
                <a:solidFill>
                  <a:schemeClr val="tx1"/>
                </a:solidFill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E813344-DFD4-F98C-1344-67B22E260E39}"/>
                </a:ext>
              </a:extLst>
            </p:cNvPr>
            <p:cNvSpPr/>
            <p:nvPr userDrawn="1"/>
          </p:nvSpPr>
          <p:spPr>
            <a:xfrm>
              <a:off x="2183328" y="154042"/>
              <a:ext cx="6284666" cy="6532582"/>
            </a:xfrm>
            <a:custGeom>
              <a:avLst/>
              <a:gdLst>
                <a:gd name="connsiteX0" fmla="*/ 3262566 w 6284666"/>
                <a:gd name="connsiteY0" fmla="*/ 0 h 6532582"/>
                <a:gd name="connsiteX1" fmla="*/ 6268743 w 6284666"/>
                <a:gd name="connsiteY1" fmla="*/ 1994903 h 6532582"/>
                <a:gd name="connsiteX2" fmla="*/ 6284666 w 6284666"/>
                <a:gd name="connsiteY2" fmla="*/ 2038458 h 6532582"/>
                <a:gd name="connsiteX3" fmla="*/ 6284666 w 6284666"/>
                <a:gd name="connsiteY3" fmla="*/ 4494125 h 6532582"/>
                <a:gd name="connsiteX4" fmla="*/ 6268743 w 6284666"/>
                <a:gd name="connsiteY4" fmla="*/ 4537679 h 6532582"/>
                <a:gd name="connsiteX5" fmla="*/ 3262566 w 6284666"/>
                <a:gd name="connsiteY5" fmla="*/ 6532582 h 6532582"/>
                <a:gd name="connsiteX6" fmla="*/ 0 w 6284666"/>
                <a:gd name="connsiteY6" fmla="*/ 3266291 h 6532582"/>
                <a:gd name="connsiteX7" fmla="*/ 3262566 w 6284666"/>
                <a:gd name="connsiteY7" fmla="*/ 0 h 6532582"/>
                <a:gd name="connsiteX8" fmla="*/ 3262565 w 6284666"/>
                <a:gd name="connsiteY8" fmla="*/ 582695 h 6532582"/>
                <a:gd name="connsiteX9" fmla="*/ 582694 w 6284666"/>
                <a:gd name="connsiteY9" fmla="*/ 3266291 h 6532582"/>
                <a:gd name="connsiteX10" fmla="*/ 3262565 w 6284666"/>
                <a:gd name="connsiteY10" fmla="*/ 5949887 h 6532582"/>
                <a:gd name="connsiteX11" fmla="*/ 5942436 w 6284666"/>
                <a:gd name="connsiteY11" fmla="*/ 3266291 h 6532582"/>
                <a:gd name="connsiteX12" fmla="*/ 3262565 w 6284666"/>
                <a:gd name="connsiteY12" fmla="*/ 582695 h 653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4666" h="6532582">
                  <a:moveTo>
                    <a:pt x="3262566" y="0"/>
                  </a:moveTo>
                  <a:cubicBezTo>
                    <a:pt x="4613965" y="0"/>
                    <a:pt x="5773459" y="822582"/>
                    <a:pt x="6268743" y="1994903"/>
                  </a:cubicBezTo>
                  <a:lnTo>
                    <a:pt x="6284666" y="2038458"/>
                  </a:lnTo>
                  <a:lnTo>
                    <a:pt x="6284666" y="4494125"/>
                  </a:lnTo>
                  <a:lnTo>
                    <a:pt x="6268743" y="4537679"/>
                  </a:lnTo>
                  <a:cubicBezTo>
                    <a:pt x="5773459" y="5710000"/>
                    <a:pt x="4613965" y="6532582"/>
                    <a:pt x="3262566" y="6532582"/>
                  </a:cubicBezTo>
                  <a:cubicBezTo>
                    <a:pt x="1460701" y="6532582"/>
                    <a:pt x="0" y="5070214"/>
                    <a:pt x="0" y="3266291"/>
                  </a:cubicBezTo>
                  <a:cubicBezTo>
                    <a:pt x="0" y="1462368"/>
                    <a:pt x="1460701" y="0"/>
                    <a:pt x="3262566" y="0"/>
                  </a:cubicBezTo>
                  <a:close/>
                  <a:moveTo>
                    <a:pt x="3262565" y="582695"/>
                  </a:moveTo>
                  <a:cubicBezTo>
                    <a:pt x="1782513" y="582695"/>
                    <a:pt x="582694" y="1784182"/>
                    <a:pt x="582694" y="3266291"/>
                  </a:cubicBezTo>
                  <a:cubicBezTo>
                    <a:pt x="582694" y="4748400"/>
                    <a:pt x="1782513" y="5949887"/>
                    <a:pt x="3262565" y="5949887"/>
                  </a:cubicBezTo>
                  <a:cubicBezTo>
                    <a:pt x="4742617" y="5949887"/>
                    <a:pt x="5942436" y="4748400"/>
                    <a:pt x="5942436" y="3266291"/>
                  </a:cubicBezTo>
                  <a:cubicBezTo>
                    <a:pt x="5942436" y="1784182"/>
                    <a:pt x="4742617" y="582695"/>
                    <a:pt x="3262565" y="582695"/>
                  </a:cubicBezTo>
                  <a:close/>
                </a:path>
              </a:pathLst>
            </a:custGeom>
            <a:solidFill>
              <a:srgbClr val="F9FD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3122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FDE4CE1-3C5A-D661-8E9C-4FE7E54575FC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gradFill>
            <a:gsLst>
              <a:gs pos="97248">
                <a:schemeClr val="accent2"/>
              </a:gs>
              <a:gs pos="75000">
                <a:schemeClr val="accent1"/>
              </a:gs>
              <a:gs pos="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6" name="Picture Placeholder 21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118641" y="1369810"/>
            <a:ext cx="4094403" cy="409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73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8955" y="2332625"/>
            <a:ext cx="5129295" cy="126658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8951" y="3621618"/>
            <a:ext cx="5129298" cy="768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6E729-E338-2943-B099-84A267D5C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952" y="660796"/>
            <a:ext cx="1639691" cy="439341"/>
          </a:xfrm>
          <a:prstGeom prst="rect">
            <a:avLst/>
          </a:prstGeom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31F00B22-7A92-B9A8-89E2-11689DB174B8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1D4711AE-6436-6CFC-33F0-583773E11110}"/>
              </a:ext>
            </a:extLst>
          </p:cNvPr>
          <p:cNvSpPr/>
          <p:nvPr userDrawn="1"/>
        </p:nvSpPr>
        <p:spPr>
          <a:xfrm>
            <a:off x="6685680" y="933275"/>
            <a:ext cx="4968439" cy="4974114"/>
          </a:xfrm>
          <a:prstGeom prst="donut">
            <a:avLst>
              <a:gd name="adj" fmla="val 8930"/>
            </a:avLst>
          </a:prstGeom>
          <a:gradFill>
            <a:gsLst>
              <a:gs pos="97248">
                <a:schemeClr val="accent2"/>
              </a:gs>
              <a:gs pos="76000">
                <a:schemeClr val="accent1"/>
              </a:gs>
              <a:gs pos="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3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hree content m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22F078F2-1E05-1AA4-5DD7-AE720BA1C111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100000">
                <a:srgbClr val="E7F3F1"/>
              </a:gs>
              <a:gs pos="0">
                <a:srgbClr val="B8DAD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B5BC1-F844-339E-E242-5B9847BFCF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7EF7D-80DF-9ACB-A383-1734779F42C2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rgbClr val="A0CEC7"/>
              </a:gs>
              <a:gs pos="100000">
                <a:srgbClr val="E7F3F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8973749-3E56-5824-1C79-DAA22F158B7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8C67C83E-ABAF-47DA-169D-54D8245365C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54287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34A5A7E-9085-98F9-0BA2-FA3E5EAC80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98973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4485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cxnSpLocks/>
          </p:cNvCxnSpPr>
          <p:nvPr userDrawn="1"/>
        </p:nvCxnSpPr>
        <p:spPr>
          <a:xfrm>
            <a:off x="973765" y="1949258"/>
            <a:ext cx="0" cy="3984000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440168" y="1700860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9" hasCustomPrompt="1"/>
          </p:nvPr>
        </p:nvSpPr>
        <p:spPr>
          <a:xfrm>
            <a:off x="1440168" y="2507982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 hasCustomPrompt="1"/>
          </p:nvPr>
        </p:nvSpPr>
        <p:spPr>
          <a:xfrm>
            <a:off x="1440168" y="3315105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1440168" y="4122227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1440168" y="4929351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24" name="Oval 23"/>
          <p:cNvSpPr/>
          <p:nvPr userDrawn="1"/>
        </p:nvSpPr>
        <p:spPr>
          <a:xfrm>
            <a:off x="889765" y="1809618"/>
            <a:ext cx="168000" cy="16693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5" name="Oval 24"/>
          <p:cNvSpPr/>
          <p:nvPr userDrawn="1"/>
        </p:nvSpPr>
        <p:spPr>
          <a:xfrm>
            <a:off x="889765" y="2614485"/>
            <a:ext cx="168000" cy="166937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6" name="Oval 25"/>
          <p:cNvSpPr/>
          <p:nvPr userDrawn="1"/>
        </p:nvSpPr>
        <p:spPr>
          <a:xfrm>
            <a:off x="889765" y="4224219"/>
            <a:ext cx="168000" cy="166937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7" name="Oval 26"/>
          <p:cNvSpPr/>
          <p:nvPr userDrawn="1"/>
        </p:nvSpPr>
        <p:spPr>
          <a:xfrm>
            <a:off x="889765" y="5029084"/>
            <a:ext cx="168000" cy="166937"/>
          </a:xfrm>
          <a:prstGeom prst="ellips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" name="Oval 17"/>
          <p:cNvSpPr/>
          <p:nvPr userDrawn="1"/>
        </p:nvSpPr>
        <p:spPr>
          <a:xfrm>
            <a:off x="889765" y="5833949"/>
            <a:ext cx="168000" cy="166937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1451449" y="5736472"/>
            <a:ext cx="9844616" cy="384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66" b="0" baseline="0">
                <a:solidFill>
                  <a:schemeClr val="tx1"/>
                </a:solidFill>
              </a:defRPr>
            </a:lvl1pPr>
            <a:lvl2pPr marL="609547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2pPr>
            <a:lvl3pPr marL="1219095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3pPr>
            <a:lvl4pPr marL="1828641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4pPr>
            <a:lvl5pPr marL="2438186" indent="0">
              <a:buNone/>
              <a:defRPr>
                <a:solidFill>
                  <a:schemeClr val="accent3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Agenda point title</a:t>
            </a:r>
            <a:endParaRPr lang="en-US" dirty="0"/>
          </a:p>
        </p:txBody>
      </p:sp>
      <p:sp>
        <p:nvSpPr>
          <p:cNvPr id="22" name="Oval 21"/>
          <p:cNvSpPr/>
          <p:nvPr userDrawn="1"/>
        </p:nvSpPr>
        <p:spPr>
          <a:xfrm>
            <a:off x="889765" y="3419352"/>
            <a:ext cx="168000" cy="166937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969693C0-687E-AE42-A3E7-6BAFD70F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D3C74F9A-F1B6-0907-9AEE-0184B46AA151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6E3F12-49DD-AF3C-6272-E372D09FA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E4D68-53C9-DF16-3AD3-790E99E3A998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</p:spTree>
    <p:extLst>
      <p:ext uri="{BB962C8B-B14F-4D97-AF65-F5344CB8AC3E}">
        <p14:creationId xmlns:p14="http://schemas.microsoft.com/office/powerpoint/2010/main" val="497363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1BCBE953-FEBB-430C-F01E-900BA8A265EF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0E476-C494-97C3-895C-D02FAB7ED983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726B-B82F-43FA-963C-85CD861F1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737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E250D63-1199-0FE2-46E5-D55BEB94CC36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7E495-8866-37A7-D539-703409685353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55C121D-C030-0CE6-CA1B-1288BD793E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726DEB-91D1-8410-02E4-DF9CBBB78C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395413"/>
            <a:ext cx="10972800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488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DB60BC10-6DAC-BD8D-E556-77690AF9F260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043BF-41F0-D58C-C932-502167D35FAD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030E02-36EB-11D1-51FF-4C18E4AD9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45936A-03FB-4681-B883-C0DBC0ED17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395413"/>
            <a:ext cx="5364163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7BB7BCF-1426-0A74-CB47-3FD1747C473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26629" y="1395413"/>
            <a:ext cx="5364163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7186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hree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60B2521-5634-2083-0130-6AB25E8F6B87}"/>
              </a:ext>
            </a:extLst>
          </p:cNvPr>
          <p:cNvSpPr/>
          <p:nvPr userDrawn="1"/>
        </p:nvSpPr>
        <p:spPr>
          <a:xfrm rot="5400000">
            <a:off x="5333591" y="-5192166"/>
            <a:ext cx="1019256" cy="1168644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0975A-7F43-19B7-FCB8-70703EA4E25E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0B5BC1-F844-339E-E242-5B9847BFCF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82408"/>
            <a:ext cx="10562896" cy="9438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C7E9EB7-D0DC-B737-E389-31BCEAB498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E1C238E4-AEDE-4E06-E425-A350FDC6F7D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54287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6A561D5-E8CF-CA1C-5730-4D53E458605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98973" y="1395413"/>
            <a:ext cx="3494088" cy="49434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65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FA5303-A42B-3B1E-783E-158EAA9E16B3}"/>
              </a:ext>
            </a:extLst>
          </p:cNvPr>
          <p:cNvSpPr/>
          <p:nvPr userDrawn="1"/>
        </p:nvSpPr>
        <p:spPr>
          <a:xfrm>
            <a:off x="-3" y="6716576"/>
            <a:ext cx="12192003" cy="1414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7D0806-B1A1-BC3D-8636-0C28FC843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37240"/>
            <a:ext cx="10972800" cy="94384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07E83ED-2E0B-A7A1-97A0-98F8404A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315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25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mint">
    <p:bg>
      <p:bgPr>
        <a:gradFill>
          <a:gsLst>
            <a:gs pos="100000">
              <a:srgbClr val="B8DAD5"/>
            </a:gs>
            <a:gs pos="0">
              <a:srgbClr val="E7F3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97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318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2D4B4-7C83-CE63-9DEE-1DB71E365B0F}"/>
              </a:ext>
            </a:extLst>
          </p:cNvPr>
          <p:cNvGrpSpPr/>
          <p:nvPr userDrawn="1"/>
        </p:nvGrpSpPr>
        <p:grpSpPr>
          <a:xfrm>
            <a:off x="5907334" y="154042"/>
            <a:ext cx="6284666" cy="6532582"/>
            <a:chOff x="5907334" y="154042"/>
            <a:chExt cx="6284666" cy="653258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B6782E-20CF-9CC6-219C-903A812516B2}"/>
                </a:ext>
              </a:extLst>
            </p:cNvPr>
            <p:cNvSpPr/>
            <p:nvPr userDrawn="1"/>
          </p:nvSpPr>
          <p:spPr>
            <a:xfrm>
              <a:off x="5907334" y="154042"/>
              <a:ext cx="6284666" cy="6532582"/>
            </a:xfrm>
            <a:custGeom>
              <a:avLst/>
              <a:gdLst>
                <a:gd name="connsiteX0" fmla="*/ 3262566 w 6284666"/>
                <a:gd name="connsiteY0" fmla="*/ 0 h 6532582"/>
                <a:gd name="connsiteX1" fmla="*/ 6268743 w 6284666"/>
                <a:gd name="connsiteY1" fmla="*/ 1994903 h 6532582"/>
                <a:gd name="connsiteX2" fmla="*/ 6284666 w 6284666"/>
                <a:gd name="connsiteY2" fmla="*/ 2038458 h 6532582"/>
                <a:gd name="connsiteX3" fmla="*/ 6284666 w 6284666"/>
                <a:gd name="connsiteY3" fmla="*/ 4494125 h 6532582"/>
                <a:gd name="connsiteX4" fmla="*/ 6268743 w 6284666"/>
                <a:gd name="connsiteY4" fmla="*/ 4537679 h 6532582"/>
                <a:gd name="connsiteX5" fmla="*/ 3262566 w 6284666"/>
                <a:gd name="connsiteY5" fmla="*/ 6532582 h 6532582"/>
                <a:gd name="connsiteX6" fmla="*/ 0 w 6284666"/>
                <a:gd name="connsiteY6" fmla="*/ 3266291 h 6532582"/>
                <a:gd name="connsiteX7" fmla="*/ 3262566 w 6284666"/>
                <a:gd name="connsiteY7" fmla="*/ 0 h 6532582"/>
                <a:gd name="connsiteX8" fmla="*/ 3262565 w 6284666"/>
                <a:gd name="connsiteY8" fmla="*/ 582695 h 6532582"/>
                <a:gd name="connsiteX9" fmla="*/ 582694 w 6284666"/>
                <a:gd name="connsiteY9" fmla="*/ 3266291 h 6532582"/>
                <a:gd name="connsiteX10" fmla="*/ 3262565 w 6284666"/>
                <a:gd name="connsiteY10" fmla="*/ 5949887 h 6532582"/>
                <a:gd name="connsiteX11" fmla="*/ 5942436 w 6284666"/>
                <a:gd name="connsiteY11" fmla="*/ 3266291 h 6532582"/>
                <a:gd name="connsiteX12" fmla="*/ 3262565 w 6284666"/>
                <a:gd name="connsiteY12" fmla="*/ 582695 h 653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4666" h="6532582">
                  <a:moveTo>
                    <a:pt x="3262566" y="0"/>
                  </a:moveTo>
                  <a:cubicBezTo>
                    <a:pt x="4613965" y="0"/>
                    <a:pt x="5773459" y="822582"/>
                    <a:pt x="6268743" y="1994903"/>
                  </a:cubicBezTo>
                  <a:lnTo>
                    <a:pt x="6284666" y="2038458"/>
                  </a:lnTo>
                  <a:lnTo>
                    <a:pt x="6284666" y="4494125"/>
                  </a:lnTo>
                  <a:lnTo>
                    <a:pt x="6268743" y="4537679"/>
                  </a:lnTo>
                  <a:cubicBezTo>
                    <a:pt x="5773459" y="5710000"/>
                    <a:pt x="4613965" y="6532582"/>
                    <a:pt x="3262566" y="6532582"/>
                  </a:cubicBezTo>
                  <a:cubicBezTo>
                    <a:pt x="1460701" y="6532582"/>
                    <a:pt x="0" y="5070214"/>
                    <a:pt x="0" y="3266291"/>
                  </a:cubicBezTo>
                  <a:cubicBezTo>
                    <a:pt x="0" y="1462368"/>
                    <a:pt x="1460701" y="0"/>
                    <a:pt x="3262566" y="0"/>
                  </a:cubicBezTo>
                  <a:close/>
                  <a:moveTo>
                    <a:pt x="3262565" y="582695"/>
                  </a:moveTo>
                  <a:cubicBezTo>
                    <a:pt x="1782513" y="582695"/>
                    <a:pt x="582694" y="1784182"/>
                    <a:pt x="582694" y="3266291"/>
                  </a:cubicBezTo>
                  <a:cubicBezTo>
                    <a:pt x="582694" y="4748400"/>
                    <a:pt x="1782513" y="5949887"/>
                    <a:pt x="3262565" y="5949887"/>
                  </a:cubicBezTo>
                  <a:cubicBezTo>
                    <a:pt x="4742617" y="5949887"/>
                    <a:pt x="5942436" y="4748400"/>
                    <a:pt x="5942436" y="3266291"/>
                  </a:cubicBezTo>
                  <a:cubicBezTo>
                    <a:pt x="5942436" y="1784182"/>
                    <a:pt x="4742617" y="582695"/>
                    <a:pt x="3262565" y="582695"/>
                  </a:cubicBezTo>
                  <a:close/>
                </a:path>
              </a:pathLst>
            </a:custGeom>
            <a:gradFill>
              <a:gsLst>
                <a:gs pos="97248">
                  <a:schemeClr val="accent2"/>
                </a:gs>
                <a:gs pos="76000">
                  <a:schemeClr val="accent1"/>
                </a:gs>
                <a:gs pos="0">
                  <a:schemeClr val="accent5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3122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976A80-3F45-1225-C5A4-5AB6E1D73E81}"/>
                </a:ext>
              </a:extLst>
            </p:cNvPr>
            <p:cNvSpPr/>
            <p:nvPr userDrawn="1"/>
          </p:nvSpPr>
          <p:spPr>
            <a:xfrm>
              <a:off x="5907334" y="154042"/>
              <a:ext cx="6284666" cy="6532582"/>
            </a:xfrm>
            <a:custGeom>
              <a:avLst/>
              <a:gdLst>
                <a:gd name="connsiteX0" fmla="*/ 3262566 w 6284666"/>
                <a:gd name="connsiteY0" fmla="*/ 0 h 6532582"/>
                <a:gd name="connsiteX1" fmla="*/ 6268743 w 6284666"/>
                <a:gd name="connsiteY1" fmla="*/ 1994903 h 6532582"/>
                <a:gd name="connsiteX2" fmla="*/ 6284666 w 6284666"/>
                <a:gd name="connsiteY2" fmla="*/ 2038458 h 6532582"/>
                <a:gd name="connsiteX3" fmla="*/ 6284666 w 6284666"/>
                <a:gd name="connsiteY3" fmla="*/ 4494125 h 6532582"/>
                <a:gd name="connsiteX4" fmla="*/ 6268743 w 6284666"/>
                <a:gd name="connsiteY4" fmla="*/ 4537679 h 6532582"/>
                <a:gd name="connsiteX5" fmla="*/ 3262566 w 6284666"/>
                <a:gd name="connsiteY5" fmla="*/ 6532582 h 6532582"/>
                <a:gd name="connsiteX6" fmla="*/ 0 w 6284666"/>
                <a:gd name="connsiteY6" fmla="*/ 3266291 h 6532582"/>
                <a:gd name="connsiteX7" fmla="*/ 3262566 w 6284666"/>
                <a:gd name="connsiteY7" fmla="*/ 0 h 6532582"/>
                <a:gd name="connsiteX8" fmla="*/ 3262565 w 6284666"/>
                <a:gd name="connsiteY8" fmla="*/ 582695 h 6532582"/>
                <a:gd name="connsiteX9" fmla="*/ 582694 w 6284666"/>
                <a:gd name="connsiteY9" fmla="*/ 3266291 h 6532582"/>
                <a:gd name="connsiteX10" fmla="*/ 3262565 w 6284666"/>
                <a:gd name="connsiteY10" fmla="*/ 5949887 h 6532582"/>
                <a:gd name="connsiteX11" fmla="*/ 5942436 w 6284666"/>
                <a:gd name="connsiteY11" fmla="*/ 3266291 h 6532582"/>
                <a:gd name="connsiteX12" fmla="*/ 3262565 w 6284666"/>
                <a:gd name="connsiteY12" fmla="*/ 582695 h 653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84666" h="6532582">
                  <a:moveTo>
                    <a:pt x="3262566" y="0"/>
                  </a:moveTo>
                  <a:cubicBezTo>
                    <a:pt x="4613965" y="0"/>
                    <a:pt x="5773459" y="822582"/>
                    <a:pt x="6268743" y="1994903"/>
                  </a:cubicBezTo>
                  <a:lnTo>
                    <a:pt x="6284666" y="2038458"/>
                  </a:lnTo>
                  <a:lnTo>
                    <a:pt x="6284666" y="4494125"/>
                  </a:lnTo>
                  <a:lnTo>
                    <a:pt x="6268743" y="4537679"/>
                  </a:lnTo>
                  <a:cubicBezTo>
                    <a:pt x="5773459" y="5710000"/>
                    <a:pt x="4613965" y="6532582"/>
                    <a:pt x="3262566" y="6532582"/>
                  </a:cubicBezTo>
                  <a:cubicBezTo>
                    <a:pt x="1460701" y="6532582"/>
                    <a:pt x="0" y="5070214"/>
                    <a:pt x="0" y="3266291"/>
                  </a:cubicBezTo>
                  <a:cubicBezTo>
                    <a:pt x="0" y="1462368"/>
                    <a:pt x="1460701" y="0"/>
                    <a:pt x="3262566" y="0"/>
                  </a:cubicBezTo>
                  <a:close/>
                  <a:moveTo>
                    <a:pt x="3262565" y="582695"/>
                  </a:moveTo>
                  <a:cubicBezTo>
                    <a:pt x="1782513" y="582695"/>
                    <a:pt x="582694" y="1784182"/>
                    <a:pt x="582694" y="3266291"/>
                  </a:cubicBezTo>
                  <a:cubicBezTo>
                    <a:pt x="582694" y="4748400"/>
                    <a:pt x="1782513" y="5949887"/>
                    <a:pt x="3262565" y="5949887"/>
                  </a:cubicBezTo>
                  <a:cubicBezTo>
                    <a:pt x="4742617" y="5949887"/>
                    <a:pt x="5942436" y="4748400"/>
                    <a:pt x="5942436" y="3266291"/>
                  </a:cubicBezTo>
                  <a:cubicBezTo>
                    <a:pt x="5942436" y="1784182"/>
                    <a:pt x="4742617" y="582695"/>
                    <a:pt x="3262565" y="582695"/>
                  </a:cubicBezTo>
                  <a:close/>
                </a:path>
              </a:pathLst>
            </a:custGeom>
            <a:solidFill>
              <a:srgbClr val="F9FDF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3122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8FDE4CE1-3C5A-D661-8E9C-4FE7E54575FC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gradFill>
            <a:gsLst>
              <a:gs pos="97248">
                <a:schemeClr val="accent2"/>
              </a:gs>
              <a:gs pos="75000">
                <a:schemeClr val="accent1"/>
              </a:gs>
              <a:gs pos="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6" name="Picture Placeholder 21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118641" y="1369810"/>
            <a:ext cx="4094403" cy="409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73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28955" y="2332625"/>
            <a:ext cx="5129295" cy="126658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28951" y="3621618"/>
            <a:ext cx="5129298" cy="768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D6E729-E338-2943-B099-84A267D5C2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952" y="660796"/>
            <a:ext cx="1639691" cy="439341"/>
          </a:xfrm>
          <a:prstGeom prst="rect">
            <a:avLst/>
          </a:prstGeom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31F00B22-7A92-B9A8-89E2-11689DB174B8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1D4711AE-6436-6CFC-33F0-583773E11110}"/>
              </a:ext>
            </a:extLst>
          </p:cNvPr>
          <p:cNvSpPr/>
          <p:nvPr userDrawn="1"/>
        </p:nvSpPr>
        <p:spPr>
          <a:xfrm>
            <a:off x="6685680" y="933275"/>
            <a:ext cx="4968439" cy="4974114"/>
          </a:xfrm>
          <a:prstGeom prst="donut">
            <a:avLst>
              <a:gd name="adj" fmla="val 8930"/>
            </a:avLst>
          </a:prstGeom>
          <a:gradFill>
            <a:gsLst>
              <a:gs pos="97248">
                <a:schemeClr val="accent2"/>
              </a:gs>
              <a:gs pos="76000">
                <a:schemeClr val="accent1"/>
              </a:gs>
              <a:gs pos="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26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nt cover">
    <p:bg>
      <p:bgPr>
        <a:gradFill>
          <a:gsLst>
            <a:gs pos="100000">
              <a:srgbClr val="B8DAD5"/>
            </a:gs>
            <a:gs pos="0">
              <a:srgbClr val="E7F3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0071C41-4580-40C8-FCAE-0B52C31D84D8}"/>
              </a:ext>
            </a:extLst>
          </p:cNvPr>
          <p:cNvSpPr/>
          <p:nvPr userDrawn="1"/>
        </p:nvSpPr>
        <p:spPr>
          <a:xfrm>
            <a:off x="5907334" y="154042"/>
            <a:ext cx="6284666" cy="6532582"/>
          </a:xfrm>
          <a:custGeom>
            <a:avLst/>
            <a:gdLst>
              <a:gd name="connsiteX0" fmla="*/ 3262566 w 6284666"/>
              <a:gd name="connsiteY0" fmla="*/ 0 h 6532582"/>
              <a:gd name="connsiteX1" fmla="*/ 6268743 w 6284666"/>
              <a:gd name="connsiteY1" fmla="*/ 1994903 h 6532582"/>
              <a:gd name="connsiteX2" fmla="*/ 6284666 w 6284666"/>
              <a:gd name="connsiteY2" fmla="*/ 2038458 h 6532582"/>
              <a:gd name="connsiteX3" fmla="*/ 6284666 w 6284666"/>
              <a:gd name="connsiteY3" fmla="*/ 4494125 h 6532582"/>
              <a:gd name="connsiteX4" fmla="*/ 6268743 w 6284666"/>
              <a:gd name="connsiteY4" fmla="*/ 4537679 h 6532582"/>
              <a:gd name="connsiteX5" fmla="*/ 3262566 w 6284666"/>
              <a:gd name="connsiteY5" fmla="*/ 6532582 h 6532582"/>
              <a:gd name="connsiteX6" fmla="*/ 0 w 6284666"/>
              <a:gd name="connsiteY6" fmla="*/ 3266291 h 6532582"/>
              <a:gd name="connsiteX7" fmla="*/ 3262566 w 6284666"/>
              <a:gd name="connsiteY7" fmla="*/ 0 h 6532582"/>
              <a:gd name="connsiteX8" fmla="*/ 3262565 w 6284666"/>
              <a:gd name="connsiteY8" fmla="*/ 582695 h 6532582"/>
              <a:gd name="connsiteX9" fmla="*/ 582694 w 6284666"/>
              <a:gd name="connsiteY9" fmla="*/ 3266291 h 6532582"/>
              <a:gd name="connsiteX10" fmla="*/ 3262565 w 6284666"/>
              <a:gd name="connsiteY10" fmla="*/ 5949887 h 6532582"/>
              <a:gd name="connsiteX11" fmla="*/ 5942436 w 6284666"/>
              <a:gd name="connsiteY11" fmla="*/ 3266291 h 6532582"/>
              <a:gd name="connsiteX12" fmla="*/ 3262565 w 6284666"/>
              <a:gd name="connsiteY12" fmla="*/ 582695 h 65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4666" h="6532582">
                <a:moveTo>
                  <a:pt x="3262566" y="0"/>
                </a:moveTo>
                <a:cubicBezTo>
                  <a:pt x="4613965" y="0"/>
                  <a:pt x="5773459" y="822582"/>
                  <a:pt x="6268743" y="1994903"/>
                </a:cubicBezTo>
                <a:lnTo>
                  <a:pt x="6284666" y="2038458"/>
                </a:lnTo>
                <a:lnTo>
                  <a:pt x="6284666" y="4494125"/>
                </a:lnTo>
                <a:lnTo>
                  <a:pt x="6268743" y="4537679"/>
                </a:lnTo>
                <a:cubicBezTo>
                  <a:pt x="5773459" y="5710000"/>
                  <a:pt x="4613965" y="6532582"/>
                  <a:pt x="3262566" y="6532582"/>
                </a:cubicBezTo>
                <a:cubicBezTo>
                  <a:pt x="1460701" y="6532582"/>
                  <a:pt x="0" y="5070214"/>
                  <a:pt x="0" y="3266291"/>
                </a:cubicBezTo>
                <a:cubicBezTo>
                  <a:pt x="0" y="1462368"/>
                  <a:pt x="1460701" y="0"/>
                  <a:pt x="3262566" y="0"/>
                </a:cubicBezTo>
                <a:close/>
                <a:moveTo>
                  <a:pt x="3262565" y="582695"/>
                </a:moveTo>
                <a:cubicBezTo>
                  <a:pt x="1782513" y="582695"/>
                  <a:pt x="582694" y="1784182"/>
                  <a:pt x="582694" y="3266291"/>
                </a:cubicBezTo>
                <a:cubicBezTo>
                  <a:pt x="582694" y="4748400"/>
                  <a:pt x="1782513" y="5949887"/>
                  <a:pt x="3262565" y="5949887"/>
                </a:cubicBezTo>
                <a:cubicBezTo>
                  <a:pt x="4742617" y="5949887"/>
                  <a:pt x="5942436" y="4748400"/>
                  <a:pt x="5942436" y="3266291"/>
                </a:cubicBezTo>
                <a:cubicBezTo>
                  <a:pt x="5942436" y="1784182"/>
                  <a:pt x="4742617" y="582695"/>
                  <a:pt x="3262565" y="582695"/>
                </a:cubicBezTo>
                <a:close/>
              </a:path>
            </a:pathLst>
          </a:custGeom>
          <a:gradFill flip="none" rotWithShape="1">
            <a:gsLst>
              <a:gs pos="0">
                <a:srgbClr val="A8D3CC"/>
              </a:gs>
              <a:gs pos="100000">
                <a:srgbClr val="D0E6E3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122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B4BF4-7439-34EF-E624-A204C5143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952" y="660796"/>
            <a:ext cx="1639691" cy="439341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9C1DF8EA-4703-B669-09BA-E94A678322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55" y="2332625"/>
            <a:ext cx="5129295" cy="126658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43990817-471A-99F3-19C6-99DCF2A340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51" y="3621618"/>
            <a:ext cx="5129298" cy="768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7B63ABDC-D8F0-04DA-DA6B-BD0AF877C413}"/>
              </a:ext>
            </a:extLst>
          </p:cNvPr>
          <p:cNvSpPr/>
          <p:nvPr userDrawn="1"/>
        </p:nvSpPr>
        <p:spPr>
          <a:xfrm>
            <a:off x="6281434" y="528569"/>
            <a:ext cx="5776931" cy="5783528"/>
          </a:xfrm>
          <a:prstGeom prst="donut">
            <a:avLst>
              <a:gd name="adj" fmla="val 8930"/>
            </a:avLst>
          </a:prstGeom>
          <a:gradFill>
            <a:gsLst>
              <a:gs pos="0">
                <a:srgbClr val="65AFA4"/>
              </a:gs>
              <a:gs pos="100000">
                <a:srgbClr val="5A898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C908838C-7500-4EAA-CEC2-C494AD46CD43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118641" y="1369810"/>
            <a:ext cx="4094403" cy="409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73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21BFC3FA-B11B-B862-99DA-C4AC8BC7E3D0}"/>
              </a:ext>
            </a:extLst>
          </p:cNvPr>
          <p:cNvSpPr/>
          <p:nvPr userDrawn="1"/>
        </p:nvSpPr>
        <p:spPr>
          <a:xfrm>
            <a:off x="6685680" y="933275"/>
            <a:ext cx="4968439" cy="4974114"/>
          </a:xfrm>
          <a:prstGeom prst="donut">
            <a:avLst>
              <a:gd name="adj" fmla="val 893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2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52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cover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7800CE1-3095-465E-4024-3F12BC9DFB59}"/>
              </a:ext>
            </a:extLst>
          </p:cNvPr>
          <p:cNvSpPr/>
          <p:nvPr userDrawn="1"/>
        </p:nvSpPr>
        <p:spPr>
          <a:xfrm>
            <a:off x="5907334" y="154042"/>
            <a:ext cx="6284666" cy="6532582"/>
          </a:xfrm>
          <a:custGeom>
            <a:avLst/>
            <a:gdLst>
              <a:gd name="connsiteX0" fmla="*/ 3262566 w 6284666"/>
              <a:gd name="connsiteY0" fmla="*/ 0 h 6532582"/>
              <a:gd name="connsiteX1" fmla="*/ 6268743 w 6284666"/>
              <a:gd name="connsiteY1" fmla="*/ 1994903 h 6532582"/>
              <a:gd name="connsiteX2" fmla="*/ 6284666 w 6284666"/>
              <a:gd name="connsiteY2" fmla="*/ 2038458 h 6532582"/>
              <a:gd name="connsiteX3" fmla="*/ 6284666 w 6284666"/>
              <a:gd name="connsiteY3" fmla="*/ 4494125 h 6532582"/>
              <a:gd name="connsiteX4" fmla="*/ 6268743 w 6284666"/>
              <a:gd name="connsiteY4" fmla="*/ 4537679 h 6532582"/>
              <a:gd name="connsiteX5" fmla="*/ 3262566 w 6284666"/>
              <a:gd name="connsiteY5" fmla="*/ 6532582 h 6532582"/>
              <a:gd name="connsiteX6" fmla="*/ 0 w 6284666"/>
              <a:gd name="connsiteY6" fmla="*/ 3266291 h 6532582"/>
              <a:gd name="connsiteX7" fmla="*/ 3262566 w 6284666"/>
              <a:gd name="connsiteY7" fmla="*/ 0 h 6532582"/>
              <a:gd name="connsiteX8" fmla="*/ 3262565 w 6284666"/>
              <a:gd name="connsiteY8" fmla="*/ 582695 h 6532582"/>
              <a:gd name="connsiteX9" fmla="*/ 582694 w 6284666"/>
              <a:gd name="connsiteY9" fmla="*/ 3266291 h 6532582"/>
              <a:gd name="connsiteX10" fmla="*/ 3262565 w 6284666"/>
              <a:gd name="connsiteY10" fmla="*/ 5949887 h 6532582"/>
              <a:gd name="connsiteX11" fmla="*/ 5942436 w 6284666"/>
              <a:gd name="connsiteY11" fmla="*/ 3266291 h 6532582"/>
              <a:gd name="connsiteX12" fmla="*/ 3262565 w 6284666"/>
              <a:gd name="connsiteY12" fmla="*/ 582695 h 6532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84666" h="6532582">
                <a:moveTo>
                  <a:pt x="3262566" y="0"/>
                </a:moveTo>
                <a:cubicBezTo>
                  <a:pt x="4613965" y="0"/>
                  <a:pt x="5773459" y="822582"/>
                  <a:pt x="6268743" y="1994903"/>
                </a:cubicBezTo>
                <a:lnTo>
                  <a:pt x="6284666" y="2038458"/>
                </a:lnTo>
                <a:lnTo>
                  <a:pt x="6284666" y="4494125"/>
                </a:lnTo>
                <a:lnTo>
                  <a:pt x="6268743" y="4537679"/>
                </a:lnTo>
                <a:cubicBezTo>
                  <a:pt x="5773459" y="5710000"/>
                  <a:pt x="4613965" y="6532582"/>
                  <a:pt x="3262566" y="6532582"/>
                </a:cubicBezTo>
                <a:cubicBezTo>
                  <a:pt x="1460701" y="6532582"/>
                  <a:pt x="0" y="5070214"/>
                  <a:pt x="0" y="3266291"/>
                </a:cubicBezTo>
                <a:cubicBezTo>
                  <a:pt x="0" y="1462368"/>
                  <a:pt x="1460701" y="0"/>
                  <a:pt x="3262566" y="0"/>
                </a:cubicBezTo>
                <a:close/>
                <a:moveTo>
                  <a:pt x="3262565" y="582695"/>
                </a:moveTo>
                <a:cubicBezTo>
                  <a:pt x="1782513" y="582695"/>
                  <a:pt x="582694" y="1784182"/>
                  <a:pt x="582694" y="3266291"/>
                </a:cubicBezTo>
                <a:cubicBezTo>
                  <a:pt x="582694" y="4748400"/>
                  <a:pt x="1782513" y="5949887"/>
                  <a:pt x="3262565" y="5949887"/>
                </a:cubicBezTo>
                <a:cubicBezTo>
                  <a:pt x="4742617" y="5949887"/>
                  <a:pt x="5942436" y="4748400"/>
                  <a:pt x="5942436" y="3266291"/>
                </a:cubicBezTo>
                <a:cubicBezTo>
                  <a:pt x="5942436" y="1784182"/>
                  <a:pt x="4742617" y="582695"/>
                  <a:pt x="3262565" y="582695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3122">
              <a:solidFill>
                <a:schemeClr val="tx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DDB31BB-D7E0-A524-EE2E-BC404A361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55" y="2332625"/>
            <a:ext cx="5129295" cy="126658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4865A64E-E8E3-4D31-FFBE-D05A2464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51" y="3621618"/>
            <a:ext cx="5129298" cy="76834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5C2504-5ECC-87F9-E2AB-88DF1A9C61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952" y="660796"/>
            <a:ext cx="1640144" cy="438912"/>
          </a:xfrm>
          <a:prstGeom prst="rect">
            <a:avLst/>
          </a:prstGeom>
        </p:spPr>
      </p:pic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1921609A-A24F-FB1C-4721-21F531E84CDB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126879" y="1378048"/>
            <a:ext cx="4094403" cy="409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734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2D2CB3-E34C-DA81-BB2A-FF18943BA908}"/>
              </a:ext>
            </a:extLst>
          </p:cNvPr>
          <p:cNvGrpSpPr/>
          <p:nvPr userDrawn="1"/>
        </p:nvGrpSpPr>
        <p:grpSpPr>
          <a:xfrm>
            <a:off x="6281434" y="528569"/>
            <a:ext cx="5776931" cy="5783528"/>
            <a:chOff x="4711075" y="427319"/>
            <a:chExt cx="4332698" cy="4337646"/>
          </a:xfrm>
        </p:grpSpPr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34C96305-085C-C965-19BD-0622B9B3C16E}"/>
                </a:ext>
              </a:extLst>
            </p:cNvPr>
            <p:cNvSpPr/>
            <p:nvPr userDrawn="1"/>
          </p:nvSpPr>
          <p:spPr>
            <a:xfrm>
              <a:off x="4711075" y="427319"/>
              <a:ext cx="4332698" cy="4337646"/>
            </a:xfrm>
            <a:prstGeom prst="donut">
              <a:avLst>
                <a:gd name="adj" fmla="val 8930"/>
              </a:avLst>
            </a:prstGeom>
            <a:solidFill>
              <a:srgbClr val="A0C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2">
                <a:solidFill>
                  <a:schemeClr val="tx1"/>
                </a:solidFill>
              </a:endParaRPr>
            </a:p>
          </p:txBody>
        </p:sp>
        <p:sp>
          <p:nvSpPr>
            <p:cNvPr id="21" name="Circle: Hollow 20">
              <a:extLst>
                <a:ext uri="{FF2B5EF4-FFF2-40B4-BE49-F238E27FC236}">
                  <a16:creationId xmlns:a16="http://schemas.microsoft.com/office/drawing/2014/main" id="{52641F5A-E11A-3025-9BAC-FC8A8E26E202}"/>
                </a:ext>
              </a:extLst>
            </p:cNvPr>
            <p:cNvSpPr/>
            <p:nvPr userDrawn="1"/>
          </p:nvSpPr>
          <p:spPr>
            <a:xfrm>
              <a:off x="5014259" y="730849"/>
              <a:ext cx="3726329" cy="3730585"/>
            </a:xfrm>
            <a:prstGeom prst="donut">
              <a:avLst>
                <a:gd name="adj" fmla="val 9174"/>
              </a:avLst>
            </a:prstGeom>
            <a:solidFill>
              <a:srgbClr val="D0E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22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594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4B23040C-5D5E-2407-3BFC-7E6D902CCB2F}"/>
              </a:ext>
            </a:extLst>
          </p:cNvPr>
          <p:cNvSpPr/>
          <p:nvPr userDrawn="1"/>
        </p:nvSpPr>
        <p:spPr>
          <a:xfrm>
            <a:off x="1" y="-3407"/>
            <a:ext cx="5584613" cy="3617303"/>
          </a:xfrm>
          <a:custGeom>
            <a:avLst/>
            <a:gdLst>
              <a:gd name="connsiteX0" fmla="*/ 3705960 w 4188460"/>
              <a:gd name="connsiteY0" fmla="*/ 0 h 2712977"/>
              <a:gd name="connsiteX1" fmla="*/ 4187657 w 4188460"/>
              <a:gd name="connsiteY1" fmla="*/ 0 h 2712977"/>
              <a:gd name="connsiteX2" fmla="*/ 4188460 w 4188460"/>
              <a:gd name="connsiteY2" fmla="*/ 15903 h 2712977"/>
              <a:gd name="connsiteX3" fmla="*/ 1490980 w 4188460"/>
              <a:gd name="connsiteY3" fmla="*/ 2712977 h 2712977"/>
              <a:gd name="connsiteX4" fmla="*/ 205201 w 4188460"/>
              <a:gd name="connsiteY4" fmla="*/ 2387455 h 2712977"/>
              <a:gd name="connsiteX5" fmla="*/ 0 w 4188460"/>
              <a:gd name="connsiteY5" fmla="*/ 2262811 h 2712977"/>
              <a:gd name="connsiteX6" fmla="*/ 0 w 4188460"/>
              <a:gd name="connsiteY6" fmla="*/ 1651304 h 2712977"/>
              <a:gd name="connsiteX7" fmla="*/ 81536 w 4188460"/>
              <a:gd name="connsiteY7" fmla="*/ 1725396 h 2712977"/>
              <a:gd name="connsiteX8" fmla="*/ 1490980 w 4188460"/>
              <a:gd name="connsiteY8" fmla="*/ 2231280 h 2712977"/>
              <a:gd name="connsiteX9" fmla="*/ 3706763 w 4188460"/>
              <a:gd name="connsiteY9" fmla="*/ 15903 h 271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8460" h="2712977">
                <a:moveTo>
                  <a:pt x="3705960" y="0"/>
                </a:moveTo>
                <a:lnTo>
                  <a:pt x="4187657" y="0"/>
                </a:lnTo>
                <a:lnTo>
                  <a:pt x="4188460" y="15903"/>
                </a:lnTo>
                <a:cubicBezTo>
                  <a:pt x="4188460" y="1505456"/>
                  <a:pt x="2980757" y="2712977"/>
                  <a:pt x="1490980" y="2712977"/>
                </a:cubicBezTo>
                <a:cubicBezTo>
                  <a:pt x="1025425" y="2712977"/>
                  <a:pt x="587416" y="2595055"/>
                  <a:pt x="205201" y="2387455"/>
                </a:cubicBezTo>
                <a:lnTo>
                  <a:pt x="0" y="2262811"/>
                </a:lnTo>
                <a:lnTo>
                  <a:pt x="0" y="1651304"/>
                </a:lnTo>
                <a:lnTo>
                  <a:pt x="81536" y="1725396"/>
                </a:lnTo>
                <a:cubicBezTo>
                  <a:pt x="464554" y="2041432"/>
                  <a:pt x="955593" y="2231280"/>
                  <a:pt x="1490980" y="2231280"/>
                </a:cubicBezTo>
                <a:cubicBezTo>
                  <a:pt x="2714723" y="2231280"/>
                  <a:pt x="3706763" y="1239422"/>
                  <a:pt x="3706763" y="15903"/>
                </a:cubicBezTo>
                <a:close/>
              </a:path>
            </a:pathLst>
          </a:custGeom>
          <a:gradFill>
            <a:gsLst>
              <a:gs pos="0">
                <a:srgbClr val="D0E6E3"/>
              </a:gs>
              <a:gs pos="100000">
                <a:srgbClr val="D0DD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6E6F99D-6245-EF8C-A7E9-F19910537831}"/>
              </a:ext>
            </a:extLst>
          </p:cNvPr>
          <p:cNvSpPr/>
          <p:nvPr userDrawn="1"/>
        </p:nvSpPr>
        <p:spPr>
          <a:xfrm>
            <a:off x="1" y="3"/>
            <a:ext cx="5157893" cy="3187713"/>
          </a:xfrm>
          <a:custGeom>
            <a:avLst/>
            <a:gdLst>
              <a:gd name="connsiteX0" fmla="*/ 3443135 w 3868420"/>
              <a:gd name="connsiteY0" fmla="*/ 0 h 2390785"/>
              <a:gd name="connsiteX1" fmla="*/ 3867746 w 3868420"/>
              <a:gd name="connsiteY1" fmla="*/ 0 h 2390785"/>
              <a:gd name="connsiteX2" fmla="*/ 3868420 w 3868420"/>
              <a:gd name="connsiteY2" fmla="*/ 13345 h 2390785"/>
              <a:gd name="connsiteX3" fmla="*/ 1490980 w 3868420"/>
              <a:gd name="connsiteY3" fmla="*/ 2390785 h 2390785"/>
              <a:gd name="connsiteX4" fmla="*/ 161731 w 3868420"/>
              <a:gd name="connsiteY4" fmla="*/ 1984756 h 2390785"/>
              <a:gd name="connsiteX5" fmla="*/ 0 w 3868420"/>
              <a:gd name="connsiteY5" fmla="*/ 1863816 h 2390785"/>
              <a:gd name="connsiteX6" fmla="*/ 0 w 3868420"/>
              <a:gd name="connsiteY6" fmla="*/ 1273040 h 2390785"/>
              <a:gd name="connsiteX7" fmla="*/ 110121 w 3868420"/>
              <a:gd name="connsiteY7" fmla="*/ 1394204 h 2390785"/>
              <a:gd name="connsiteX8" fmla="*/ 1490980 w 3868420"/>
              <a:gd name="connsiteY8" fmla="*/ 1966174 h 2390785"/>
              <a:gd name="connsiteX9" fmla="*/ 3443809 w 3868420"/>
              <a:gd name="connsiteY9" fmla="*/ 13345 h 239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8420" h="2390785">
                <a:moveTo>
                  <a:pt x="3443135" y="0"/>
                </a:moveTo>
                <a:lnTo>
                  <a:pt x="3867746" y="0"/>
                </a:lnTo>
                <a:lnTo>
                  <a:pt x="3868420" y="13345"/>
                </a:lnTo>
                <a:cubicBezTo>
                  <a:pt x="3868420" y="1326369"/>
                  <a:pt x="2804004" y="2390785"/>
                  <a:pt x="1490980" y="2390785"/>
                </a:cubicBezTo>
                <a:cubicBezTo>
                  <a:pt x="998596" y="2390785"/>
                  <a:pt x="541173" y="2241102"/>
                  <a:pt x="161731" y="1984756"/>
                </a:cubicBezTo>
                <a:lnTo>
                  <a:pt x="0" y="1863816"/>
                </a:lnTo>
                <a:lnTo>
                  <a:pt x="0" y="1273040"/>
                </a:lnTo>
                <a:lnTo>
                  <a:pt x="110121" y="1394204"/>
                </a:lnTo>
                <a:cubicBezTo>
                  <a:pt x="463514" y="1747596"/>
                  <a:pt x="951721" y="1966174"/>
                  <a:pt x="1490980" y="1966174"/>
                </a:cubicBezTo>
                <a:cubicBezTo>
                  <a:pt x="2569498" y="1966174"/>
                  <a:pt x="3443809" y="1091863"/>
                  <a:pt x="3443809" y="13345"/>
                </a:cubicBezTo>
                <a:close/>
              </a:path>
            </a:pathLst>
          </a:custGeom>
          <a:gradFill>
            <a:gsLst>
              <a:gs pos="0">
                <a:srgbClr val="89C2BA"/>
              </a:gs>
              <a:gs pos="100000">
                <a:srgbClr val="80A5A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175CF01-03A6-B1CC-CA97-013F8DDFBDD3}"/>
              </a:ext>
            </a:extLst>
          </p:cNvPr>
          <p:cNvSpPr/>
          <p:nvPr userDrawn="1"/>
        </p:nvSpPr>
        <p:spPr>
          <a:xfrm>
            <a:off x="1" y="-3409"/>
            <a:ext cx="4731173" cy="2764406"/>
          </a:xfrm>
          <a:custGeom>
            <a:avLst/>
            <a:gdLst>
              <a:gd name="connsiteX0" fmla="*/ 3180125 w 3548380"/>
              <a:gd name="connsiteY0" fmla="*/ 0 h 2073304"/>
              <a:gd name="connsiteX1" fmla="*/ 3547577 w 3548380"/>
              <a:gd name="connsiteY1" fmla="*/ 0 h 2073304"/>
              <a:gd name="connsiteX2" fmla="*/ 3548380 w 3548380"/>
              <a:gd name="connsiteY2" fmla="*/ 15904 h 2073304"/>
              <a:gd name="connsiteX3" fmla="*/ 1490980 w 3548380"/>
              <a:gd name="connsiteY3" fmla="*/ 2073304 h 2073304"/>
              <a:gd name="connsiteX4" fmla="*/ 36178 w 3548380"/>
              <a:gd name="connsiteY4" fmla="*/ 1470706 h 2073304"/>
              <a:gd name="connsiteX5" fmla="*/ 0 w 3548380"/>
              <a:gd name="connsiteY5" fmla="*/ 1430899 h 2073304"/>
              <a:gd name="connsiteX6" fmla="*/ 0 w 3548380"/>
              <a:gd name="connsiteY6" fmla="*/ 811056 h 2073304"/>
              <a:gd name="connsiteX7" fmla="*/ 5000 w 3548380"/>
              <a:gd name="connsiteY7" fmla="*/ 821434 h 2073304"/>
              <a:gd name="connsiteX8" fmla="*/ 1490980 w 3548380"/>
              <a:gd name="connsiteY8" fmla="*/ 1705852 h 2073304"/>
              <a:gd name="connsiteX9" fmla="*/ 3180928 w 3548380"/>
              <a:gd name="connsiteY9" fmla="*/ 15904 h 20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380" h="2073304">
                <a:moveTo>
                  <a:pt x="3180125" y="0"/>
                </a:moveTo>
                <a:lnTo>
                  <a:pt x="3547577" y="0"/>
                </a:lnTo>
                <a:lnTo>
                  <a:pt x="3548380" y="15904"/>
                </a:lnTo>
                <a:cubicBezTo>
                  <a:pt x="3548380" y="1152175"/>
                  <a:pt x="2627251" y="2073304"/>
                  <a:pt x="1490980" y="2073304"/>
                </a:cubicBezTo>
                <a:cubicBezTo>
                  <a:pt x="922845" y="2073304"/>
                  <a:pt x="408495" y="1843022"/>
                  <a:pt x="36178" y="1470706"/>
                </a:cubicBezTo>
                <a:lnTo>
                  <a:pt x="0" y="1430899"/>
                </a:lnTo>
                <a:lnTo>
                  <a:pt x="0" y="811056"/>
                </a:lnTo>
                <a:lnTo>
                  <a:pt x="5000" y="821434"/>
                </a:lnTo>
                <a:cubicBezTo>
                  <a:pt x="291174" y="1348233"/>
                  <a:pt x="849314" y="1705852"/>
                  <a:pt x="1490980" y="1705852"/>
                </a:cubicBezTo>
                <a:cubicBezTo>
                  <a:pt x="2424313" y="1705852"/>
                  <a:pt x="3180928" y="949237"/>
                  <a:pt x="3180928" y="1590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9B9CA2A-39CA-AB06-6D21-104DB4A2C5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400" y="2760997"/>
            <a:ext cx="6432000" cy="107721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chapter title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239EBA-6281-7E42-1E65-BBADF53CB9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400" y="3863616"/>
            <a:ext cx="6432000" cy="768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BBF32165-6EEF-BC9B-B9E9-A13D3F33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271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me chap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4B23040C-5D5E-2407-3BFC-7E6D902CCB2F}"/>
              </a:ext>
            </a:extLst>
          </p:cNvPr>
          <p:cNvSpPr/>
          <p:nvPr userDrawn="1"/>
        </p:nvSpPr>
        <p:spPr>
          <a:xfrm>
            <a:off x="1" y="-3407"/>
            <a:ext cx="5584613" cy="3617303"/>
          </a:xfrm>
          <a:custGeom>
            <a:avLst/>
            <a:gdLst>
              <a:gd name="connsiteX0" fmla="*/ 3705960 w 4188460"/>
              <a:gd name="connsiteY0" fmla="*/ 0 h 2712977"/>
              <a:gd name="connsiteX1" fmla="*/ 4187657 w 4188460"/>
              <a:gd name="connsiteY1" fmla="*/ 0 h 2712977"/>
              <a:gd name="connsiteX2" fmla="*/ 4188460 w 4188460"/>
              <a:gd name="connsiteY2" fmla="*/ 15903 h 2712977"/>
              <a:gd name="connsiteX3" fmla="*/ 1490980 w 4188460"/>
              <a:gd name="connsiteY3" fmla="*/ 2712977 h 2712977"/>
              <a:gd name="connsiteX4" fmla="*/ 205201 w 4188460"/>
              <a:gd name="connsiteY4" fmla="*/ 2387455 h 2712977"/>
              <a:gd name="connsiteX5" fmla="*/ 0 w 4188460"/>
              <a:gd name="connsiteY5" fmla="*/ 2262811 h 2712977"/>
              <a:gd name="connsiteX6" fmla="*/ 0 w 4188460"/>
              <a:gd name="connsiteY6" fmla="*/ 1651304 h 2712977"/>
              <a:gd name="connsiteX7" fmla="*/ 81536 w 4188460"/>
              <a:gd name="connsiteY7" fmla="*/ 1725396 h 2712977"/>
              <a:gd name="connsiteX8" fmla="*/ 1490980 w 4188460"/>
              <a:gd name="connsiteY8" fmla="*/ 2231280 h 2712977"/>
              <a:gd name="connsiteX9" fmla="*/ 3706763 w 4188460"/>
              <a:gd name="connsiteY9" fmla="*/ 15903 h 271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8460" h="2712977">
                <a:moveTo>
                  <a:pt x="3705960" y="0"/>
                </a:moveTo>
                <a:lnTo>
                  <a:pt x="4187657" y="0"/>
                </a:lnTo>
                <a:lnTo>
                  <a:pt x="4188460" y="15903"/>
                </a:lnTo>
                <a:cubicBezTo>
                  <a:pt x="4188460" y="1505456"/>
                  <a:pt x="2980757" y="2712977"/>
                  <a:pt x="1490980" y="2712977"/>
                </a:cubicBezTo>
                <a:cubicBezTo>
                  <a:pt x="1025425" y="2712977"/>
                  <a:pt x="587416" y="2595055"/>
                  <a:pt x="205201" y="2387455"/>
                </a:cubicBezTo>
                <a:lnTo>
                  <a:pt x="0" y="2262811"/>
                </a:lnTo>
                <a:lnTo>
                  <a:pt x="0" y="1651304"/>
                </a:lnTo>
                <a:lnTo>
                  <a:pt x="81536" y="1725396"/>
                </a:lnTo>
                <a:cubicBezTo>
                  <a:pt x="464554" y="2041432"/>
                  <a:pt x="955593" y="2231280"/>
                  <a:pt x="1490980" y="2231280"/>
                </a:cubicBezTo>
                <a:cubicBezTo>
                  <a:pt x="2714723" y="2231280"/>
                  <a:pt x="3706763" y="1239422"/>
                  <a:pt x="3706763" y="15903"/>
                </a:cubicBezTo>
                <a:close/>
              </a:path>
            </a:pathLst>
          </a:custGeom>
          <a:gradFill>
            <a:gsLst>
              <a:gs pos="97248">
                <a:srgbClr val="CAE1D7"/>
              </a:gs>
              <a:gs pos="76000">
                <a:srgbClr val="D1E9D4"/>
              </a:gs>
              <a:gs pos="0">
                <a:srgbClr val="DFF1C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3122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6E6F99D-6245-EF8C-A7E9-F19910537831}"/>
              </a:ext>
            </a:extLst>
          </p:cNvPr>
          <p:cNvSpPr/>
          <p:nvPr userDrawn="1"/>
        </p:nvSpPr>
        <p:spPr>
          <a:xfrm>
            <a:off x="1" y="3"/>
            <a:ext cx="5157893" cy="3187713"/>
          </a:xfrm>
          <a:custGeom>
            <a:avLst/>
            <a:gdLst>
              <a:gd name="connsiteX0" fmla="*/ 3443135 w 3868420"/>
              <a:gd name="connsiteY0" fmla="*/ 0 h 2390785"/>
              <a:gd name="connsiteX1" fmla="*/ 3867746 w 3868420"/>
              <a:gd name="connsiteY1" fmla="*/ 0 h 2390785"/>
              <a:gd name="connsiteX2" fmla="*/ 3868420 w 3868420"/>
              <a:gd name="connsiteY2" fmla="*/ 13345 h 2390785"/>
              <a:gd name="connsiteX3" fmla="*/ 1490980 w 3868420"/>
              <a:gd name="connsiteY3" fmla="*/ 2390785 h 2390785"/>
              <a:gd name="connsiteX4" fmla="*/ 161731 w 3868420"/>
              <a:gd name="connsiteY4" fmla="*/ 1984756 h 2390785"/>
              <a:gd name="connsiteX5" fmla="*/ 0 w 3868420"/>
              <a:gd name="connsiteY5" fmla="*/ 1863816 h 2390785"/>
              <a:gd name="connsiteX6" fmla="*/ 0 w 3868420"/>
              <a:gd name="connsiteY6" fmla="*/ 1273040 h 2390785"/>
              <a:gd name="connsiteX7" fmla="*/ 110121 w 3868420"/>
              <a:gd name="connsiteY7" fmla="*/ 1394204 h 2390785"/>
              <a:gd name="connsiteX8" fmla="*/ 1490980 w 3868420"/>
              <a:gd name="connsiteY8" fmla="*/ 1966174 h 2390785"/>
              <a:gd name="connsiteX9" fmla="*/ 3443809 w 3868420"/>
              <a:gd name="connsiteY9" fmla="*/ 13345 h 239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8420" h="2390785">
                <a:moveTo>
                  <a:pt x="3443135" y="0"/>
                </a:moveTo>
                <a:lnTo>
                  <a:pt x="3867746" y="0"/>
                </a:lnTo>
                <a:lnTo>
                  <a:pt x="3868420" y="13345"/>
                </a:lnTo>
                <a:cubicBezTo>
                  <a:pt x="3868420" y="1326369"/>
                  <a:pt x="2804004" y="2390785"/>
                  <a:pt x="1490980" y="2390785"/>
                </a:cubicBezTo>
                <a:cubicBezTo>
                  <a:pt x="998596" y="2390785"/>
                  <a:pt x="541173" y="2241102"/>
                  <a:pt x="161731" y="1984756"/>
                </a:cubicBezTo>
                <a:lnTo>
                  <a:pt x="0" y="1863816"/>
                </a:lnTo>
                <a:lnTo>
                  <a:pt x="0" y="1273040"/>
                </a:lnTo>
                <a:lnTo>
                  <a:pt x="110121" y="1394204"/>
                </a:lnTo>
                <a:cubicBezTo>
                  <a:pt x="463514" y="1747596"/>
                  <a:pt x="951721" y="1966174"/>
                  <a:pt x="1490980" y="1966174"/>
                </a:cubicBezTo>
                <a:cubicBezTo>
                  <a:pt x="2569498" y="1966174"/>
                  <a:pt x="3443809" y="1091863"/>
                  <a:pt x="3443809" y="13345"/>
                </a:cubicBezTo>
                <a:close/>
              </a:path>
            </a:pathLst>
          </a:custGeom>
          <a:gradFill>
            <a:gsLst>
              <a:gs pos="97248">
                <a:srgbClr val="85B6B3"/>
              </a:gs>
              <a:gs pos="76000">
                <a:srgbClr val="92C8B2"/>
              </a:gs>
              <a:gs pos="0">
                <a:srgbClr val="BCE29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122" dirty="0"/>
              <a:t>v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175CF01-03A6-B1CC-CA97-013F8DDFBDD3}"/>
              </a:ext>
            </a:extLst>
          </p:cNvPr>
          <p:cNvSpPr/>
          <p:nvPr userDrawn="1"/>
        </p:nvSpPr>
        <p:spPr>
          <a:xfrm>
            <a:off x="1" y="-3409"/>
            <a:ext cx="4731173" cy="2764406"/>
          </a:xfrm>
          <a:custGeom>
            <a:avLst/>
            <a:gdLst>
              <a:gd name="connsiteX0" fmla="*/ 3180125 w 3548380"/>
              <a:gd name="connsiteY0" fmla="*/ 0 h 2073304"/>
              <a:gd name="connsiteX1" fmla="*/ 3547577 w 3548380"/>
              <a:gd name="connsiteY1" fmla="*/ 0 h 2073304"/>
              <a:gd name="connsiteX2" fmla="*/ 3548380 w 3548380"/>
              <a:gd name="connsiteY2" fmla="*/ 15904 h 2073304"/>
              <a:gd name="connsiteX3" fmla="*/ 1490980 w 3548380"/>
              <a:gd name="connsiteY3" fmla="*/ 2073304 h 2073304"/>
              <a:gd name="connsiteX4" fmla="*/ 36178 w 3548380"/>
              <a:gd name="connsiteY4" fmla="*/ 1470706 h 2073304"/>
              <a:gd name="connsiteX5" fmla="*/ 0 w 3548380"/>
              <a:gd name="connsiteY5" fmla="*/ 1430899 h 2073304"/>
              <a:gd name="connsiteX6" fmla="*/ 0 w 3548380"/>
              <a:gd name="connsiteY6" fmla="*/ 811056 h 2073304"/>
              <a:gd name="connsiteX7" fmla="*/ 5000 w 3548380"/>
              <a:gd name="connsiteY7" fmla="*/ 821434 h 2073304"/>
              <a:gd name="connsiteX8" fmla="*/ 1490980 w 3548380"/>
              <a:gd name="connsiteY8" fmla="*/ 1705852 h 2073304"/>
              <a:gd name="connsiteX9" fmla="*/ 3180928 w 3548380"/>
              <a:gd name="connsiteY9" fmla="*/ 15904 h 20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380" h="2073304">
                <a:moveTo>
                  <a:pt x="3180125" y="0"/>
                </a:moveTo>
                <a:lnTo>
                  <a:pt x="3547577" y="0"/>
                </a:lnTo>
                <a:lnTo>
                  <a:pt x="3548380" y="15904"/>
                </a:lnTo>
                <a:cubicBezTo>
                  <a:pt x="3548380" y="1152175"/>
                  <a:pt x="2627251" y="2073304"/>
                  <a:pt x="1490980" y="2073304"/>
                </a:cubicBezTo>
                <a:cubicBezTo>
                  <a:pt x="922845" y="2073304"/>
                  <a:pt x="408495" y="1843022"/>
                  <a:pt x="36178" y="1470706"/>
                </a:cubicBezTo>
                <a:lnTo>
                  <a:pt x="0" y="1430899"/>
                </a:lnTo>
                <a:lnTo>
                  <a:pt x="0" y="811056"/>
                </a:lnTo>
                <a:lnTo>
                  <a:pt x="5000" y="821434"/>
                </a:lnTo>
                <a:cubicBezTo>
                  <a:pt x="291174" y="1348233"/>
                  <a:pt x="849314" y="1705852"/>
                  <a:pt x="1490980" y="1705852"/>
                </a:cubicBezTo>
                <a:cubicBezTo>
                  <a:pt x="2424313" y="1705852"/>
                  <a:pt x="3180928" y="949237"/>
                  <a:pt x="3180928" y="15904"/>
                </a:cubicBezTo>
                <a:close/>
              </a:path>
            </a:pathLst>
          </a:custGeom>
          <a:gradFill>
            <a:gsLst>
              <a:gs pos="97248">
                <a:schemeClr val="accent2"/>
              </a:gs>
              <a:gs pos="76000">
                <a:schemeClr val="accent1"/>
              </a:gs>
              <a:gs pos="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CF89CA-42DB-24C4-EDF1-2720A7F45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400" y="2760997"/>
            <a:ext cx="6432000" cy="107721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chapter title</a:t>
            </a:r>
            <a:endParaRPr lang="en-GB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0FD4E46-A735-2058-B9C5-1FD28497B8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400" y="3863616"/>
            <a:ext cx="6432000" cy="768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BFBAFDC-42B9-FC23-FBAC-5E794936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896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hap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4B23040C-5D5E-2407-3BFC-7E6D902CCB2F}"/>
              </a:ext>
            </a:extLst>
          </p:cNvPr>
          <p:cNvSpPr/>
          <p:nvPr userDrawn="1"/>
        </p:nvSpPr>
        <p:spPr>
          <a:xfrm>
            <a:off x="1" y="-3407"/>
            <a:ext cx="5584613" cy="3617303"/>
          </a:xfrm>
          <a:custGeom>
            <a:avLst/>
            <a:gdLst>
              <a:gd name="connsiteX0" fmla="*/ 3705960 w 4188460"/>
              <a:gd name="connsiteY0" fmla="*/ 0 h 2712977"/>
              <a:gd name="connsiteX1" fmla="*/ 4187657 w 4188460"/>
              <a:gd name="connsiteY1" fmla="*/ 0 h 2712977"/>
              <a:gd name="connsiteX2" fmla="*/ 4188460 w 4188460"/>
              <a:gd name="connsiteY2" fmla="*/ 15903 h 2712977"/>
              <a:gd name="connsiteX3" fmla="*/ 1490980 w 4188460"/>
              <a:gd name="connsiteY3" fmla="*/ 2712977 h 2712977"/>
              <a:gd name="connsiteX4" fmla="*/ 205201 w 4188460"/>
              <a:gd name="connsiteY4" fmla="*/ 2387455 h 2712977"/>
              <a:gd name="connsiteX5" fmla="*/ 0 w 4188460"/>
              <a:gd name="connsiteY5" fmla="*/ 2262811 h 2712977"/>
              <a:gd name="connsiteX6" fmla="*/ 0 w 4188460"/>
              <a:gd name="connsiteY6" fmla="*/ 1651304 h 2712977"/>
              <a:gd name="connsiteX7" fmla="*/ 81536 w 4188460"/>
              <a:gd name="connsiteY7" fmla="*/ 1725396 h 2712977"/>
              <a:gd name="connsiteX8" fmla="*/ 1490980 w 4188460"/>
              <a:gd name="connsiteY8" fmla="*/ 2231280 h 2712977"/>
              <a:gd name="connsiteX9" fmla="*/ 3706763 w 4188460"/>
              <a:gd name="connsiteY9" fmla="*/ 15903 h 271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8460" h="2712977">
                <a:moveTo>
                  <a:pt x="3705960" y="0"/>
                </a:moveTo>
                <a:lnTo>
                  <a:pt x="4187657" y="0"/>
                </a:lnTo>
                <a:lnTo>
                  <a:pt x="4188460" y="15903"/>
                </a:lnTo>
                <a:cubicBezTo>
                  <a:pt x="4188460" y="1505456"/>
                  <a:pt x="2980757" y="2712977"/>
                  <a:pt x="1490980" y="2712977"/>
                </a:cubicBezTo>
                <a:cubicBezTo>
                  <a:pt x="1025425" y="2712977"/>
                  <a:pt x="587416" y="2595055"/>
                  <a:pt x="205201" y="2387455"/>
                </a:cubicBezTo>
                <a:lnTo>
                  <a:pt x="0" y="2262811"/>
                </a:lnTo>
                <a:lnTo>
                  <a:pt x="0" y="1651304"/>
                </a:lnTo>
                <a:lnTo>
                  <a:pt x="81536" y="1725396"/>
                </a:lnTo>
                <a:cubicBezTo>
                  <a:pt x="464554" y="2041432"/>
                  <a:pt x="955593" y="2231280"/>
                  <a:pt x="1490980" y="2231280"/>
                </a:cubicBezTo>
                <a:cubicBezTo>
                  <a:pt x="2714723" y="2231280"/>
                  <a:pt x="3706763" y="1239422"/>
                  <a:pt x="3706763" y="15903"/>
                </a:cubicBezTo>
                <a:close/>
              </a:path>
            </a:pathLst>
          </a:custGeom>
          <a:gradFill>
            <a:gsLst>
              <a:gs pos="97248">
                <a:srgbClr val="C9E0D7"/>
              </a:gs>
              <a:gs pos="77000">
                <a:srgbClr val="CBE5DD"/>
              </a:gs>
              <a:gs pos="0">
                <a:srgbClr val="CBE6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3122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6E6F99D-6245-EF8C-A7E9-F19910537831}"/>
              </a:ext>
            </a:extLst>
          </p:cNvPr>
          <p:cNvSpPr/>
          <p:nvPr userDrawn="1"/>
        </p:nvSpPr>
        <p:spPr>
          <a:xfrm>
            <a:off x="1" y="3"/>
            <a:ext cx="5157893" cy="3187713"/>
          </a:xfrm>
          <a:custGeom>
            <a:avLst/>
            <a:gdLst>
              <a:gd name="connsiteX0" fmla="*/ 3443135 w 3868420"/>
              <a:gd name="connsiteY0" fmla="*/ 0 h 2390785"/>
              <a:gd name="connsiteX1" fmla="*/ 3867746 w 3868420"/>
              <a:gd name="connsiteY1" fmla="*/ 0 h 2390785"/>
              <a:gd name="connsiteX2" fmla="*/ 3868420 w 3868420"/>
              <a:gd name="connsiteY2" fmla="*/ 13345 h 2390785"/>
              <a:gd name="connsiteX3" fmla="*/ 1490980 w 3868420"/>
              <a:gd name="connsiteY3" fmla="*/ 2390785 h 2390785"/>
              <a:gd name="connsiteX4" fmla="*/ 161731 w 3868420"/>
              <a:gd name="connsiteY4" fmla="*/ 1984756 h 2390785"/>
              <a:gd name="connsiteX5" fmla="*/ 0 w 3868420"/>
              <a:gd name="connsiteY5" fmla="*/ 1863816 h 2390785"/>
              <a:gd name="connsiteX6" fmla="*/ 0 w 3868420"/>
              <a:gd name="connsiteY6" fmla="*/ 1273040 h 2390785"/>
              <a:gd name="connsiteX7" fmla="*/ 110121 w 3868420"/>
              <a:gd name="connsiteY7" fmla="*/ 1394204 h 2390785"/>
              <a:gd name="connsiteX8" fmla="*/ 1490980 w 3868420"/>
              <a:gd name="connsiteY8" fmla="*/ 1966174 h 2390785"/>
              <a:gd name="connsiteX9" fmla="*/ 3443809 w 3868420"/>
              <a:gd name="connsiteY9" fmla="*/ 13345 h 239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8420" h="2390785">
                <a:moveTo>
                  <a:pt x="3443135" y="0"/>
                </a:moveTo>
                <a:lnTo>
                  <a:pt x="3867746" y="0"/>
                </a:lnTo>
                <a:lnTo>
                  <a:pt x="3868420" y="13345"/>
                </a:lnTo>
                <a:cubicBezTo>
                  <a:pt x="3868420" y="1326369"/>
                  <a:pt x="2804004" y="2390785"/>
                  <a:pt x="1490980" y="2390785"/>
                </a:cubicBezTo>
                <a:cubicBezTo>
                  <a:pt x="998596" y="2390785"/>
                  <a:pt x="541173" y="2241102"/>
                  <a:pt x="161731" y="1984756"/>
                </a:cubicBezTo>
                <a:lnTo>
                  <a:pt x="0" y="1863816"/>
                </a:lnTo>
                <a:lnTo>
                  <a:pt x="0" y="1273040"/>
                </a:lnTo>
                <a:lnTo>
                  <a:pt x="110121" y="1394204"/>
                </a:lnTo>
                <a:cubicBezTo>
                  <a:pt x="463514" y="1747596"/>
                  <a:pt x="951721" y="1966174"/>
                  <a:pt x="1490980" y="1966174"/>
                </a:cubicBezTo>
                <a:cubicBezTo>
                  <a:pt x="2569498" y="1966174"/>
                  <a:pt x="3443809" y="1091863"/>
                  <a:pt x="3443809" y="13345"/>
                </a:cubicBezTo>
                <a:close/>
              </a:path>
            </a:pathLst>
          </a:custGeom>
          <a:gradFill>
            <a:gsLst>
              <a:gs pos="97248">
                <a:srgbClr val="86B9B4"/>
              </a:gs>
              <a:gs pos="76000">
                <a:srgbClr val="89C3C2"/>
              </a:gs>
              <a:gs pos="0">
                <a:srgbClr val="8BC6DE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GB" sz="3122" dirty="0"/>
              <a:t>v</a:t>
            </a: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175CF01-03A6-B1CC-CA97-013F8DDFBDD3}"/>
              </a:ext>
            </a:extLst>
          </p:cNvPr>
          <p:cNvSpPr/>
          <p:nvPr userDrawn="1"/>
        </p:nvSpPr>
        <p:spPr>
          <a:xfrm>
            <a:off x="1" y="-3409"/>
            <a:ext cx="4731173" cy="2764406"/>
          </a:xfrm>
          <a:custGeom>
            <a:avLst/>
            <a:gdLst>
              <a:gd name="connsiteX0" fmla="*/ 3180125 w 3548380"/>
              <a:gd name="connsiteY0" fmla="*/ 0 h 2073304"/>
              <a:gd name="connsiteX1" fmla="*/ 3547577 w 3548380"/>
              <a:gd name="connsiteY1" fmla="*/ 0 h 2073304"/>
              <a:gd name="connsiteX2" fmla="*/ 3548380 w 3548380"/>
              <a:gd name="connsiteY2" fmla="*/ 15904 h 2073304"/>
              <a:gd name="connsiteX3" fmla="*/ 1490980 w 3548380"/>
              <a:gd name="connsiteY3" fmla="*/ 2073304 h 2073304"/>
              <a:gd name="connsiteX4" fmla="*/ 36178 w 3548380"/>
              <a:gd name="connsiteY4" fmla="*/ 1470706 h 2073304"/>
              <a:gd name="connsiteX5" fmla="*/ 0 w 3548380"/>
              <a:gd name="connsiteY5" fmla="*/ 1430899 h 2073304"/>
              <a:gd name="connsiteX6" fmla="*/ 0 w 3548380"/>
              <a:gd name="connsiteY6" fmla="*/ 811056 h 2073304"/>
              <a:gd name="connsiteX7" fmla="*/ 5000 w 3548380"/>
              <a:gd name="connsiteY7" fmla="*/ 821434 h 2073304"/>
              <a:gd name="connsiteX8" fmla="*/ 1490980 w 3548380"/>
              <a:gd name="connsiteY8" fmla="*/ 1705852 h 2073304"/>
              <a:gd name="connsiteX9" fmla="*/ 3180928 w 3548380"/>
              <a:gd name="connsiteY9" fmla="*/ 15904 h 20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380" h="2073304">
                <a:moveTo>
                  <a:pt x="3180125" y="0"/>
                </a:moveTo>
                <a:lnTo>
                  <a:pt x="3547577" y="0"/>
                </a:lnTo>
                <a:lnTo>
                  <a:pt x="3548380" y="15904"/>
                </a:lnTo>
                <a:cubicBezTo>
                  <a:pt x="3548380" y="1152175"/>
                  <a:pt x="2627251" y="2073304"/>
                  <a:pt x="1490980" y="2073304"/>
                </a:cubicBezTo>
                <a:cubicBezTo>
                  <a:pt x="922845" y="2073304"/>
                  <a:pt x="408495" y="1843022"/>
                  <a:pt x="36178" y="1470706"/>
                </a:cubicBezTo>
                <a:lnTo>
                  <a:pt x="0" y="1430899"/>
                </a:lnTo>
                <a:lnTo>
                  <a:pt x="0" y="811056"/>
                </a:lnTo>
                <a:lnTo>
                  <a:pt x="5000" y="821434"/>
                </a:lnTo>
                <a:cubicBezTo>
                  <a:pt x="291174" y="1348233"/>
                  <a:pt x="849314" y="1705852"/>
                  <a:pt x="1490980" y="1705852"/>
                </a:cubicBezTo>
                <a:cubicBezTo>
                  <a:pt x="2424313" y="1705852"/>
                  <a:pt x="3180928" y="949237"/>
                  <a:pt x="3180928" y="15904"/>
                </a:cubicBezTo>
                <a:close/>
              </a:path>
            </a:pathLst>
          </a:custGeom>
          <a:gradFill>
            <a:gsLst>
              <a:gs pos="97248">
                <a:schemeClr val="accent2"/>
              </a:gs>
              <a:gs pos="76000">
                <a:schemeClr val="accent1"/>
              </a:gs>
              <a:gs pos="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CF89CA-42DB-24C4-EDF1-2720A7F45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400" y="2760997"/>
            <a:ext cx="6432000" cy="107721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chapter title</a:t>
            </a:r>
            <a:endParaRPr lang="en-GB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0FD4E46-A735-2058-B9C5-1FD28497B8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400" y="3863616"/>
            <a:ext cx="6432000" cy="768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BFBAFDC-42B9-FC23-FBAC-5E794936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394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nt chapter">
    <p:bg>
      <p:bgPr>
        <a:gradFill>
          <a:gsLst>
            <a:gs pos="100000">
              <a:srgbClr val="B8DAD5"/>
            </a:gs>
            <a:gs pos="0">
              <a:srgbClr val="E7F3F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>
            <a:extLst>
              <a:ext uri="{FF2B5EF4-FFF2-40B4-BE49-F238E27FC236}">
                <a16:creationId xmlns:a16="http://schemas.microsoft.com/office/drawing/2014/main" id="{4B23040C-5D5E-2407-3BFC-7E6D902CCB2F}"/>
              </a:ext>
            </a:extLst>
          </p:cNvPr>
          <p:cNvSpPr/>
          <p:nvPr userDrawn="1"/>
        </p:nvSpPr>
        <p:spPr>
          <a:xfrm>
            <a:off x="1" y="-3407"/>
            <a:ext cx="5584613" cy="3617303"/>
          </a:xfrm>
          <a:custGeom>
            <a:avLst/>
            <a:gdLst>
              <a:gd name="connsiteX0" fmla="*/ 3705960 w 4188460"/>
              <a:gd name="connsiteY0" fmla="*/ 0 h 2712977"/>
              <a:gd name="connsiteX1" fmla="*/ 4187657 w 4188460"/>
              <a:gd name="connsiteY1" fmla="*/ 0 h 2712977"/>
              <a:gd name="connsiteX2" fmla="*/ 4188460 w 4188460"/>
              <a:gd name="connsiteY2" fmla="*/ 15903 h 2712977"/>
              <a:gd name="connsiteX3" fmla="*/ 1490980 w 4188460"/>
              <a:gd name="connsiteY3" fmla="*/ 2712977 h 2712977"/>
              <a:gd name="connsiteX4" fmla="*/ 205201 w 4188460"/>
              <a:gd name="connsiteY4" fmla="*/ 2387455 h 2712977"/>
              <a:gd name="connsiteX5" fmla="*/ 0 w 4188460"/>
              <a:gd name="connsiteY5" fmla="*/ 2262811 h 2712977"/>
              <a:gd name="connsiteX6" fmla="*/ 0 w 4188460"/>
              <a:gd name="connsiteY6" fmla="*/ 1651304 h 2712977"/>
              <a:gd name="connsiteX7" fmla="*/ 81536 w 4188460"/>
              <a:gd name="connsiteY7" fmla="*/ 1725396 h 2712977"/>
              <a:gd name="connsiteX8" fmla="*/ 1490980 w 4188460"/>
              <a:gd name="connsiteY8" fmla="*/ 2231280 h 2712977"/>
              <a:gd name="connsiteX9" fmla="*/ 3706763 w 4188460"/>
              <a:gd name="connsiteY9" fmla="*/ 15903 h 271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88460" h="2712977">
                <a:moveTo>
                  <a:pt x="3705960" y="0"/>
                </a:moveTo>
                <a:lnTo>
                  <a:pt x="4187657" y="0"/>
                </a:lnTo>
                <a:lnTo>
                  <a:pt x="4188460" y="15903"/>
                </a:lnTo>
                <a:cubicBezTo>
                  <a:pt x="4188460" y="1505456"/>
                  <a:pt x="2980757" y="2712977"/>
                  <a:pt x="1490980" y="2712977"/>
                </a:cubicBezTo>
                <a:cubicBezTo>
                  <a:pt x="1025425" y="2712977"/>
                  <a:pt x="587416" y="2595055"/>
                  <a:pt x="205201" y="2387455"/>
                </a:cubicBezTo>
                <a:lnTo>
                  <a:pt x="0" y="2262811"/>
                </a:lnTo>
                <a:lnTo>
                  <a:pt x="0" y="1651304"/>
                </a:lnTo>
                <a:lnTo>
                  <a:pt x="81536" y="1725396"/>
                </a:lnTo>
                <a:cubicBezTo>
                  <a:pt x="464554" y="2041432"/>
                  <a:pt x="955593" y="2231280"/>
                  <a:pt x="1490980" y="2231280"/>
                </a:cubicBezTo>
                <a:cubicBezTo>
                  <a:pt x="2714723" y="2231280"/>
                  <a:pt x="3706763" y="1239422"/>
                  <a:pt x="3706763" y="15903"/>
                </a:cubicBezTo>
                <a:close/>
              </a:path>
            </a:pathLst>
          </a:custGeom>
          <a:gradFill>
            <a:gsLst>
              <a:gs pos="0">
                <a:srgbClr val="D0E6E3"/>
              </a:gs>
              <a:gs pos="100000">
                <a:srgbClr val="D0DDD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>
              <a:solidFill>
                <a:schemeClr val="tx1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86E6F99D-6245-EF8C-A7E9-F19910537831}"/>
              </a:ext>
            </a:extLst>
          </p:cNvPr>
          <p:cNvSpPr/>
          <p:nvPr userDrawn="1"/>
        </p:nvSpPr>
        <p:spPr>
          <a:xfrm>
            <a:off x="1" y="3"/>
            <a:ext cx="5157893" cy="3187713"/>
          </a:xfrm>
          <a:custGeom>
            <a:avLst/>
            <a:gdLst>
              <a:gd name="connsiteX0" fmla="*/ 3443135 w 3868420"/>
              <a:gd name="connsiteY0" fmla="*/ 0 h 2390785"/>
              <a:gd name="connsiteX1" fmla="*/ 3867746 w 3868420"/>
              <a:gd name="connsiteY1" fmla="*/ 0 h 2390785"/>
              <a:gd name="connsiteX2" fmla="*/ 3868420 w 3868420"/>
              <a:gd name="connsiteY2" fmla="*/ 13345 h 2390785"/>
              <a:gd name="connsiteX3" fmla="*/ 1490980 w 3868420"/>
              <a:gd name="connsiteY3" fmla="*/ 2390785 h 2390785"/>
              <a:gd name="connsiteX4" fmla="*/ 161731 w 3868420"/>
              <a:gd name="connsiteY4" fmla="*/ 1984756 h 2390785"/>
              <a:gd name="connsiteX5" fmla="*/ 0 w 3868420"/>
              <a:gd name="connsiteY5" fmla="*/ 1863816 h 2390785"/>
              <a:gd name="connsiteX6" fmla="*/ 0 w 3868420"/>
              <a:gd name="connsiteY6" fmla="*/ 1273040 h 2390785"/>
              <a:gd name="connsiteX7" fmla="*/ 110121 w 3868420"/>
              <a:gd name="connsiteY7" fmla="*/ 1394204 h 2390785"/>
              <a:gd name="connsiteX8" fmla="*/ 1490980 w 3868420"/>
              <a:gd name="connsiteY8" fmla="*/ 1966174 h 2390785"/>
              <a:gd name="connsiteX9" fmla="*/ 3443809 w 3868420"/>
              <a:gd name="connsiteY9" fmla="*/ 13345 h 2390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8420" h="2390785">
                <a:moveTo>
                  <a:pt x="3443135" y="0"/>
                </a:moveTo>
                <a:lnTo>
                  <a:pt x="3867746" y="0"/>
                </a:lnTo>
                <a:lnTo>
                  <a:pt x="3868420" y="13345"/>
                </a:lnTo>
                <a:cubicBezTo>
                  <a:pt x="3868420" y="1326369"/>
                  <a:pt x="2804004" y="2390785"/>
                  <a:pt x="1490980" y="2390785"/>
                </a:cubicBezTo>
                <a:cubicBezTo>
                  <a:pt x="998596" y="2390785"/>
                  <a:pt x="541173" y="2241102"/>
                  <a:pt x="161731" y="1984756"/>
                </a:cubicBezTo>
                <a:lnTo>
                  <a:pt x="0" y="1863816"/>
                </a:lnTo>
                <a:lnTo>
                  <a:pt x="0" y="1273040"/>
                </a:lnTo>
                <a:lnTo>
                  <a:pt x="110121" y="1394204"/>
                </a:lnTo>
                <a:cubicBezTo>
                  <a:pt x="463514" y="1747596"/>
                  <a:pt x="951721" y="1966174"/>
                  <a:pt x="1490980" y="1966174"/>
                </a:cubicBezTo>
                <a:cubicBezTo>
                  <a:pt x="2569498" y="1966174"/>
                  <a:pt x="3443809" y="1091863"/>
                  <a:pt x="3443809" y="13345"/>
                </a:cubicBezTo>
                <a:close/>
              </a:path>
            </a:pathLst>
          </a:custGeom>
          <a:gradFill>
            <a:gsLst>
              <a:gs pos="0">
                <a:srgbClr val="89C2BA"/>
              </a:gs>
              <a:gs pos="100000">
                <a:srgbClr val="80A5A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175CF01-03A6-B1CC-CA97-013F8DDFBDD3}"/>
              </a:ext>
            </a:extLst>
          </p:cNvPr>
          <p:cNvSpPr/>
          <p:nvPr userDrawn="1"/>
        </p:nvSpPr>
        <p:spPr>
          <a:xfrm>
            <a:off x="1" y="-3409"/>
            <a:ext cx="4731173" cy="2764406"/>
          </a:xfrm>
          <a:custGeom>
            <a:avLst/>
            <a:gdLst>
              <a:gd name="connsiteX0" fmla="*/ 3180125 w 3548380"/>
              <a:gd name="connsiteY0" fmla="*/ 0 h 2073304"/>
              <a:gd name="connsiteX1" fmla="*/ 3547577 w 3548380"/>
              <a:gd name="connsiteY1" fmla="*/ 0 h 2073304"/>
              <a:gd name="connsiteX2" fmla="*/ 3548380 w 3548380"/>
              <a:gd name="connsiteY2" fmla="*/ 15904 h 2073304"/>
              <a:gd name="connsiteX3" fmla="*/ 1490980 w 3548380"/>
              <a:gd name="connsiteY3" fmla="*/ 2073304 h 2073304"/>
              <a:gd name="connsiteX4" fmla="*/ 36178 w 3548380"/>
              <a:gd name="connsiteY4" fmla="*/ 1470706 h 2073304"/>
              <a:gd name="connsiteX5" fmla="*/ 0 w 3548380"/>
              <a:gd name="connsiteY5" fmla="*/ 1430899 h 2073304"/>
              <a:gd name="connsiteX6" fmla="*/ 0 w 3548380"/>
              <a:gd name="connsiteY6" fmla="*/ 811056 h 2073304"/>
              <a:gd name="connsiteX7" fmla="*/ 5000 w 3548380"/>
              <a:gd name="connsiteY7" fmla="*/ 821434 h 2073304"/>
              <a:gd name="connsiteX8" fmla="*/ 1490980 w 3548380"/>
              <a:gd name="connsiteY8" fmla="*/ 1705852 h 2073304"/>
              <a:gd name="connsiteX9" fmla="*/ 3180928 w 3548380"/>
              <a:gd name="connsiteY9" fmla="*/ 15904 h 2073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48380" h="2073304">
                <a:moveTo>
                  <a:pt x="3180125" y="0"/>
                </a:moveTo>
                <a:lnTo>
                  <a:pt x="3547577" y="0"/>
                </a:lnTo>
                <a:lnTo>
                  <a:pt x="3548380" y="15904"/>
                </a:lnTo>
                <a:cubicBezTo>
                  <a:pt x="3548380" y="1152175"/>
                  <a:pt x="2627251" y="2073304"/>
                  <a:pt x="1490980" y="2073304"/>
                </a:cubicBezTo>
                <a:cubicBezTo>
                  <a:pt x="922845" y="2073304"/>
                  <a:pt x="408495" y="1843022"/>
                  <a:pt x="36178" y="1470706"/>
                </a:cubicBezTo>
                <a:lnTo>
                  <a:pt x="0" y="1430899"/>
                </a:lnTo>
                <a:lnTo>
                  <a:pt x="0" y="811056"/>
                </a:lnTo>
                <a:lnTo>
                  <a:pt x="5000" y="821434"/>
                </a:lnTo>
                <a:cubicBezTo>
                  <a:pt x="291174" y="1348233"/>
                  <a:pt x="849314" y="1705852"/>
                  <a:pt x="1490980" y="1705852"/>
                </a:cubicBezTo>
                <a:cubicBezTo>
                  <a:pt x="2424313" y="1705852"/>
                  <a:pt x="3180928" y="949237"/>
                  <a:pt x="3180928" y="1590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3122" dirty="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768814-A465-32A8-A0C1-94BD686668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0400" y="2760997"/>
            <a:ext cx="6432000" cy="107721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chapter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B6825E2-092A-BB61-9D98-9EA6BB8812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0400" y="3863616"/>
            <a:ext cx="6432000" cy="7683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E5144-548A-4D5B-1B43-34CF1458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71"/>
            <a:ext cx="2844800" cy="288000"/>
          </a:xfrm>
        </p:spPr>
        <p:txBody>
          <a:bodyPr/>
          <a:lstStyle/>
          <a:p>
            <a:fld id="{9006A104-EB2E-4D2A-BC7D-4B0E210631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13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71"/>
            <a:ext cx="2844800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1">
                <a:solidFill>
                  <a:schemeClr val="accent1"/>
                </a:solidFill>
              </a:defRPr>
            </a:lvl1pPr>
          </a:lstStyle>
          <a:p>
            <a:fld id="{9006A104-EB2E-4D2A-BC7D-4B0E2106319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1C3335A-3602-7249-9760-E1C6E6BE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408"/>
            <a:ext cx="10972800" cy="94384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DC511A1-00FD-FC46-98FB-2F2CCC21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96536"/>
            <a:ext cx="10972800" cy="49440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00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0" r:id="rId12"/>
    <p:sldLayoutId id="2147484091" r:id="rId13"/>
    <p:sldLayoutId id="2147484092" r:id="rId14"/>
    <p:sldLayoutId id="2147484093" r:id="rId15"/>
    <p:sldLayoutId id="2147484094" r:id="rId16"/>
    <p:sldLayoutId id="2147484095" r:id="rId17"/>
    <p:sldLayoutId id="2147484096" r:id="rId18"/>
    <p:sldLayoutId id="2147484097" r:id="rId19"/>
    <p:sldLayoutId id="2147484098" r:id="rId20"/>
    <p:sldLayoutId id="2147484099" r:id="rId21"/>
    <p:sldLayoutId id="2147484100" r:id="rId22"/>
    <p:sldLayoutId id="2147484101" r:id="rId23"/>
    <p:sldLayoutId id="2147484102" r:id="rId24"/>
    <p:sldLayoutId id="2147484103" r:id="rId25"/>
    <p:sldLayoutId id="2147484104" r:id="rId26"/>
    <p:sldLayoutId id="2147484105" r:id="rId27"/>
    <p:sldLayoutId id="2147484106" r:id="rId28"/>
    <p:sldLayoutId id="2147484107" r:id="rId29"/>
  </p:sldLayoutIdLst>
  <p:hf hdr="0" ftr="0" dt="0"/>
  <p:txStyles>
    <p:titleStyle>
      <a:lvl1pPr algn="l" defTabSz="1219095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04773" indent="-304773" algn="l" defTabSz="1219095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3928" indent="-304773" algn="l" defTabSz="1219095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8703" indent="-304773" algn="l" defTabSz="1219095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475" indent="-304773" algn="l" defTabSz="1219095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8249" indent="-304773" algn="l" defTabSz="1219095" rtl="0" eaLnBrk="1" latinLnBrk="0" hangingPunct="1"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1219095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1219095" rtl="0" eaLnBrk="1" latinLnBrk="0" hangingPunct="1"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095" rtl="0" eaLnBrk="1" latinLnBrk="0" hangingPunct="1"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20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1219095" rtl="0" eaLnBrk="1" latinLnBrk="0" hangingPunct="1"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000" kern="120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47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95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41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86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33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81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27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74" algn="l" defTabSz="121909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96">
          <p15:clr>
            <a:srgbClr val="9FCC3B"/>
          </p15:clr>
        </p15:guide>
        <p15:guide id="3" pos="3840">
          <p15:clr>
            <a:srgbClr val="9FCC3B"/>
          </p15:clr>
        </p15:guide>
        <p15:guide id="4" orient="horz" pos="879">
          <p15:clr>
            <a:srgbClr val="9FCC3B"/>
          </p15:clr>
        </p15:guide>
        <p15:guide id="5" orient="horz" pos="3993">
          <p15:clr>
            <a:srgbClr val="9FCC3B"/>
          </p15:clr>
        </p15:guide>
        <p15:guide id="12" pos="5093">
          <p15:clr>
            <a:srgbClr val="9FCC3B"/>
          </p15:clr>
        </p15:guide>
        <p15:guide id="13" pos="4940">
          <p15:clr>
            <a:srgbClr val="9FCC3B"/>
          </p15:clr>
        </p15:guide>
        <p15:guide id="14" pos="6272">
          <p15:clr>
            <a:srgbClr val="9FCC3B"/>
          </p15:clr>
        </p15:guide>
        <p15:guide id="15" pos="6117">
          <p15:clr>
            <a:srgbClr val="9FCC3B"/>
          </p15:clr>
        </p15:guide>
        <p15:guide id="16" pos="384">
          <p15:clr>
            <a:srgbClr val="9FCC3B"/>
          </p15:clr>
        </p15:guide>
        <p15:guide id="17" pos="1561">
          <p15:clr>
            <a:srgbClr val="9FCC3B"/>
          </p15:clr>
        </p15:guide>
        <p15:guide id="18" pos="1408">
          <p15:clr>
            <a:srgbClr val="9FCC3B"/>
          </p15:clr>
        </p15:guide>
        <p15:guide id="19" pos="2739">
          <p15:clr>
            <a:srgbClr val="9FCC3B"/>
          </p15:clr>
        </p15:guide>
        <p15:guide id="20" pos="2585">
          <p15:clr>
            <a:srgbClr val="9FCC3B"/>
          </p15:clr>
        </p15:guide>
        <p15:guide id="22" pos="3916">
          <p15:clr>
            <a:srgbClr val="9FCC3B"/>
          </p15:clr>
        </p15:guide>
        <p15:guide id="23" pos="3763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pwrss" TargetMode="External"/><Relationship Id="rId2" Type="http://schemas.openxmlformats.org/officeDocument/2006/relationships/hyperlink" Target="https://cran.r-project.org/web/packages/pwrss/index.html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wrss.shinyapps.io/index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ICONPlc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hyperlink" Target="https://twitter.com/ICONplc" TargetMode="External"/><Relationship Id="rId2" Type="http://schemas.openxmlformats.org/officeDocument/2006/relationships/hyperlink" Target="https://iconplc.com/" TargetMode="Externa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instagram.com/iconplc/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0" Type="http://schemas.openxmlformats.org/officeDocument/2006/relationships/hyperlink" Target="https://www.linkedin.com/company/icon-plc-2/" TargetMode="External"/><Relationship Id="rId4" Type="http://schemas.openxmlformats.org/officeDocument/2006/relationships/hyperlink" Target="https://www.facebook.com/icon.plc.profile/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5">
            <a:extLst>
              <a:ext uri="{FF2B5EF4-FFF2-40B4-BE49-F238E27FC236}">
                <a16:creationId xmlns:a16="http://schemas.microsoft.com/office/drawing/2014/main" id="{66C5C35D-0B06-4F81-AF97-181A941A6A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" b="61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5AD5D-390C-8C67-1A9B-5EBC394D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66" y="2789825"/>
            <a:ext cx="4991917" cy="1266584"/>
          </a:xfrm>
        </p:spPr>
        <p:txBody>
          <a:bodyPr/>
          <a:lstStyle/>
          <a:p>
            <a:r>
              <a:rPr lang="en-US" altLang="zh-CN" sz="2400" dirty="0"/>
              <a:t>Sample Size Calculation</a:t>
            </a:r>
            <a:br>
              <a:rPr lang="en-US" sz="2000" dirty="0"/>
            </a:br>
            <a:r>
              <a:rPr lang="en-US" sz="2000" b="0" i="1" dirty="0"/>
              <a:t>From the Basics to Advance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1D04D2-B1C6-0EC0-C5B2-E8D0B07A5D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7567" y="4276042"/>
            <a:ext cx="5129298" cy="768349"/>
          </a:xfrm>
        </p:spPr>
        <p:txBody>
          <a:bodyPr/>
          <a:lstStyle/>
          <a:p>
            <a:r>
              <a:rPr lang="en-US" dirty="0"/>
              <a:t>Zehui Bai</a:t>
            </a:r>
          </a:p>
          <a:p>
            <a:r>
              <a:rPr lang="en-US" dirty="0"/>
              <a:t>Senior Biostatistician II</a:t>
            </a:r>
          </a:p>
          <a:p>
            <a:r>
              <a:rPr lang="en-US" dirty="0"/>
              <a:t>13-Dec-2024</a:t>
            </a:r>
          </a:p>
        </p:txBody>
      </p:sp>
    </p:spTree>
    <p:extLst>
      <p:ext uri="{BB962C8B-B14F-4D97-AF65-F5344CB8AC3E}">
        <p14:creationId xmlns:p14="http://schemas.microsoft.com/office/powerpoint/2010/main" val="258837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465A-8886-D375-260B-F777171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SSD using R </a:t>
            </a:r>
            <a:r>
              <a:rPr lang="en-US" dirty="0" err="1"/>
              <a:t>pwrss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4FEA-E74F-CDCB-0476-7F4520D02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170F-6D27-6254-DC09-54DF632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75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DF5CAB-184A-19FA-553A-0717746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BA30AE-A845-4F8F-FE8C-FADCAA4F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pwrss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92576E-DC75-BFF7-5DEF-D3AAD0BD3B3A}"/>
              </a:ext>
            </a:extLst>
          </p:cNvPr>
          <p:cNvSpPr/>
          <p:nvPr/>
        </p:nvSpPr>
        <p:spPr>
          <a:xfrm>
            <a:off x="9326880" y="1395506"/>
            <a:ext cx="2391784" cy="5130008"/>
          </a:xfrm>
          <a:prstGeom prst="round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2"/>
              </a:rPr>
              <a:t>https://cran.r-project.org/web/packages/pwrss/index.html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</a:p>
          <a:p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install.packages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("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pwrss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")</a:t>
            </a:r>
          </a:p>
          <a:p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library(</a:t>
            </a:r>
            <a:r>
              <a:rPr lang="en-US" sz="1400" b="1" dirty="0" err="1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pwrss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)</a:t>
            </a:r>
          </a:p>
          <a:p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r>
              <a:rPr lang="en-US" sz="1100" b="0" i="0" dirty="0" err="1">
                <a:solidFill>
                  <a:srgbClr val="333333"/>
                </a:solidFill>
                <a:effectLst/>
                <a:latin typeface="Helvetica Neue"/>
              </a:rPr>
              <a:t>Bulus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, M. (2023).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Helvetica Neue"/>
              </a:rPr>
              <a:t>pwrss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Helvetica Neue"/>
              </a:rPr>
              <a:t>: Statistical Power and Sample Size Calculation Tools. R package version 0.3.1. </a:t>
            </a:r>
            <a:r>
              <a:rPr lang="en-US" sz="1100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https://CRAN.R-project.org/package=pwrss</a:t>
            </a:r>
            <a:endParaRPr lang="en-US" sz="1400" b="1" dirty="0">
              <a:solidFill>
                <a:schemeClr val="tx1"/>
              </a:solidFill>
              <a:latin typeface="Calibri" panose="020F0502020204030204" pitchFamily="34" charset="0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CD3A92-68CA-D8D6-33D0-5664BA0D6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68276"/>
              </p:ext>
            </p:extLst>
          </p:nvPr>
        </p:nvGraphicFramePr>
        <p:xfrm>
          <a:off x="609600" y="1223384"/>
          <a:ext cx="8416066" cy="539529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262692">
                  <a:extLst>
                    <a:ext uri="{9D8B030D-6E8A-4147-A177-3AD203B41FA5}">
                      <a16:colId xmlns:a16="http://schemas.microsoft.com/office/drawing/2014/main" val="410795049"/>
                    </a:ext>
                  </a:extLst>
                </a:gridCol>
                <a:gridCol w="6153374">
                  <a:extLst>
                    <a:ext uri="{9D8B030D-6E8A-4147-A177-3AD203B41FA5}">
                      <a16:colId xmlns:a16="http://schemas.microsoft.com/office/drawing/2014/main" val="1254606735"/>
                    </a:ext>
                  </a:extLst>
                </a:gridCol>
              </a:tblGrid>
              <a:tr h="362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Function</a:t>
                      </a:r>
                      <a:endParaRPr 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5" marR="5335" marT="5335" marB="0" anchor="b">
                    <a:solidFill>
                      <a:srgbClr val="12847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solidFill>
                            <a:schemeClr val="bg2"/>
                          </a:solidFill>
                          <a:effectLst/>
                        </a:rPr>
                        <a:t>Description</a:t>
                      </a:r>
                      <a:endParaRPr lang="en-US" sz="1600" b="1" i="0" u="none" strike="noStrike" dirty="0">
                        <a:solidFill>
                          <a:schemeClr val="bg2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35" marR="5335" marT="5335" marB="0" anchor="b">
                    <a:solidFill>
                      <a:srgbClr val="128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09212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power.f.test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Statistical Power for the Generic F 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5954107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power.t.test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Statistical Power for the Generic t 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8493885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power.z.test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Statistical Power for the Generic z Test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6499542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pwrss.f.ancova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Analysis of (Co)Variance (F test)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985229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pwrss.f.anova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Analysis of (Co)Variance (F test)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5840491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pwrss.np.2groups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Difference between Two Groups (Non-parametric Tests for Independent and Paired Samples)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4271338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pwrss.np.2means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Difference between Two Groups (Non-parametric Tests for Independent and Paired Samples)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632508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pwrss.t.2means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Difference between Two Means (t or z Test for Independent or Paired Samples)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81524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pwrss.t.mean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Mean against a Constant (z or t Test)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1364761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pwrss.z.2means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Difference between Two Means (t or z Test for Independent or Paired Samples)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4931168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pwrss.z.2props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Difference between Two Proportions (z Test)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268699"/>
                  </a:ext>
                </a:extLst>
              </a:tr>
              <a:tr h="393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pwrss.z.mean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Mean against a Constant (z or t Test)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7223884"/>
                  </a:ext>
                </a:extLst>
              </a:tr>
              <a:tr h="184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pwrss.z.prop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 Proportion against a Constant (z Test)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81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9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55BFF-BA3E-EAE3-66F3-D95EBEED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88984-6035-14B1-E9CC-E4AA47A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B2F03-A118-F500-8E4E-E29747F3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5461"/>
            <a:ext cx="12192000" cy="48588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27FEEA-6246-FB46-21BA-7AE588E047EE}"/>
              </a:ext>
            </a:extLst>
          </p:cNvPr>
          <p:cNvSpPr/>
          <p:nvPr/>
        </p:nvSpPr>
        <p:spPr>
          <a:xfrm>
            <a:off x="0" y="6229195"/>
            <a:ext cx="12192000" cy="542351"/>
          </a:xfrm>
          <a:prstGeom prst="roundRect">
            <a:avLst/>
          </a:prstGeom>
          <a:solidFill>
            <a:srgbClr val="3C8DB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https://pwrss.shinyapps.io/index/</a:t>
            </a:r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DengXian" panose="02010600030101010101" pitchFamily="2" charset="-122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962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4F4D-FDBB-46B8-4B22-55AB437D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3: Visualization for SSD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1D71-DF23-3262-BE25-35B57F91F3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B5B9054-F1DB-4B70-05E3-9CF182B997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2A34C-FFA0-0CA2-8155-52CE4DF5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2A1FE8-6B15-14C2-3876-156CD2C7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Plot</a:t>
            </a:r>
            <a:r>
              <a:rPr lang="zh-CN" altLang="en-US" dirty="0"/>
              <a:t> </a:t>
            </a:r>
            <a:r>
              <a:rPr lang="en-US" altLang="zh-CN" dirty="0"/>
              <a:t>under</a:t>
            </a:r>
            <a:r>
              <a:rPr lang="zh-CN" altLang="en-US" dirty="0"/>
              <a:t> </a:t>
            </a:r>
            <a:r>
              <a:rPr lang="en-US" altLang="zh-CN" dirty="0"/>
              <a:t>H0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D7899-1C81-ADEA-86EB-BB77D61C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1200150"/>
            <a:ext cx="79057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1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9AC112-C56E-F02D-2AA4-F94EB61B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84777B-0A91-3B30-5617-A24AB927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–</a:t>
            </a:r>
            <a:r>
              <a:rPr lang="zh-CN" altLang="en-US" dirty="0"/>
              <a:t> </a:t>
            </a:r>
            <a:r>
              <a:rPr lang="en-US" dirty="0"/>
              <a:t>Trellised Power Curves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DAD841-4D43-59F1-B237-890BB70E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837" y="1321067"/>
            <a:ext cx="9268326" cy="55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932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4EB-9329-4FDB-B5F7-2AF4C339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02B3ED-A6E1-B5B0-2C51-DF4275DE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7892"/>
            <a:ext cx="8579684" cy="698363"/>
          </a:xfrm>
        </p:spPr>
        <p:txBody>
          <a:bodyPr/>
          <a:lstStyle/>
          <a:p>
            <a:r>
              <a:rPr lang="en-US" dirty="0"/>
              <a:t>Visualization –</a:t>
            </a:r>
            <a:r>
              <a:rPr lang="zh-CN" altLang="en-US" dirty="0"/>
              <a:t> </a:t>
            </a:r>
            <a:r>
              <a:rPr lang="en-US" dirty="0"/>
              <a:t>Trellised Power Curves with Hit Point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D7DE00-4067-0E4A-E685-51C788B7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14" y="1282068"/>
            <a:ext cx="8937171" cy="536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8E367F-14CF-214E-BE90-AA223294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D1126-32EF-6B3D-6227-1B17B45E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71344-80D5-3999-4E9E-9B820233C3BE}"/>
              </a:ext>
            </a:extLst>
          </p:cNvPr>
          <p:cNvSpPr txBox="1"/>
          <p:nvPr/>
        </p:nvSpPr>
        <p:spPr>
          <a:xfrm>
            <a:off x="609600" y="1420529"/>
            <a:ext cx="10972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1. Julious, S. A. (2023). *Sample sizes for clinical trials* (2nd ed.). CRC Press.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2. Chow, S. C., Shao, J., Wang, H., &amp;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Lokhnygina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, Y. (2017). *Sample size calculations in clinical research.* Chapman and Hall/CRC.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3. Machin, D., Campbell, M. J., Tan, S. B., &amp; Tan, S. H. (2018). *Sample sizes for clinical, laboratory and epidemiology studies.* John Wiley &amp; Sons.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4. Ryan, T. P. (2013). *Sample size determination and power.* John Wiley &amp; Sons.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5. Cohen, J. (2013). *Statistical power analysis for the behavioral sciences.* Academic Press.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6.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Bulus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, M. (2023). *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pwrss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: Statistical Power and Sample Size Calculation Tools.* R package version 0.3.1. Retrieved from [https://CRAN.R-project.org/package=pwrss](https://CRAN.R-project.org/package=pwrss).</a:t>
            </a:r>
          </a:p>
          <a:p>
            <a:pPr algn="l"/>
            <a:endParaRPr lang="en-US" sz="1200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algn="l"/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7.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Bulus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, M., &amp;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Polat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, C. (in press). *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pwrss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R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paketi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ile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istatistiksel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guc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analizi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[Statistical power analysis with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pwrss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R package].* Ahi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Evran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Universitesi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Kirsehir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Egitim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Fakultesi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 </a:t>
            </a:r>
            <a:r>
              <a:rPr lang="en-US" sz="1200" b="0" i="0" dirty="0" err="1">
                <a:solidFill>
                  <a:srgbClr val="555555"/>
                </a:solidFill>
                <a:effectLst/>
                <a:latin typeface="Helvetica Neue"/>
              </a:rPr>
              <a:t>Dergisi</a:t>
            </a:r>
            <a:r>
              <a:rPr lang="en-US" sz="1200" b="0" i="0" dirty="0">
                <a:solidFill>
                  <a:srgbClr val="555555"/>
                </a:solidFill>
                <a:effectLst/>
                <a:latin typeface="Helvetica Neue"/>
              </a:rPr>
              <a:t>. Retrieved from [https://osf.io/ua5fc/download](https://osf.io/ua5fc/download).</a:t>
            </a:r>
          </a:p>
        </p:txBody>
      </p:sp>
    </p:spTree>
    <p:extLst>
      <p:ext uri="{BB962C8B-B14F-4D97-AF65-F5344CB8AC3E}">
        <p14:creationId xmlns:p14="http://schemas.microsoft.com/office/powerpoint/2010/main" val="3775220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3A0EBF4-ABFD-3C16-D9BB-09B519B7BD5C}"/>
              </a:ext>
            </a:extLst>
          </p:cNvPr>
          <p:cNvGrpSpPr/>
          <p:nvPr/>
        </p:nvGrpSpPr>
        <p:grpSpPr>
          <a:xfrm>
            <a:off x="3917411" y="1743077"/>
            <a:ext cx="4357181" cy="4365183"/>
            <a:chOff x="2938058" y="1307307"/>
            <a:chExt cx="3267886" cy="3273887"/>
          </a:xfrm>
        </p:grpSpPr>
        <p:sp>
          <p:nvSpPr>
            <p:cNvPr id="3" name="TextBox 2">
              <a:hlinkClick r:id="rId2"/>
              <a:extLst>
                <a:ext uri="{FF2B5EF4-FFF2-40B4-BE49-F238E27FC236}">
                  <a16:creationId xmlns:a16="http://schemas.microsoft.com/office/drawing/2014/main" id="{97E9D8C3-4062-C062-C6A1-3F439B55D924}"/>
                </a:ext>
              </a:extLst>
            </p:cNvPr>
            <p:cNvSpPr txBox="1"/>
            <p:nvPr/>
          </p:nvSpPr>
          <p:spPr>
            <a:xfrm>
              <a:off x="3709932" y="3858934"/>
              <a:ext cx="1723248" cy="30349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algn="ctr" defTabSz="594940">
                <a:lnSpc>
                  <a:spcPct val="150000"/>
                </a:lnSpc>
              </a:pPr>
              <a:r>
                <a:rPr lang="en-US" sz="2000" b="1" dirty="0">
                  <a:solidFill>
                    <a:srgbClr val="FFFFFF"/>
                  </a:solidFill>
                  <a:latin typeface="Arial"/>
                  <a:cs typeface="Arial"/>
                </a:rPr>
                <a:t>ICONplc.com</a:t>
              </a:r>
            </a:p>
          </p:txBody>
        </p:sp>
        <p:pic>
          <p:nvPicPr>
            <p:cNvPr id="10" name="Picture 9">
              <a:hlinkClick r:id="rId2"/>
              <a:extLst>
                <a:ext uri="{FF2B5EF4-FFF2-40B4-BE49-F238E27FC236}">
                  <a16:creationId xmlns:a16="http://schemas.microsoft.com/office/drawing/2014/main" id="{15E6C6EC-0449-F57B-DA18-3FA839BE6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2938058" y="1307307"/>
              <a:ext cx="3267886" cy="87450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9A3AD8-99F5-3B99-8B95-8CD2D3C4BEEC}"/>
                </a:ext>
              </a:extLst>
            </p:cNvPr>
            <p:cNvSpPr/>
            <p:nvPr/>
          </p:nvSpPr>
          <p:spPr>
            <a:xfrm>
              <a:off x="3997480" y="4488861"/>
              <a:ext cx="1148150" cy="9233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 defTabSz="594940"/>
              <a:r>
                <a:rPr lang="en-US" sz="800" dirty="0">
                  <a:solidFill>
                    <a:srgbClr val="FFFFFF"/>
                  </a:solidFill>
                  <a:latin typeface="Arial"/>
                </a:rPr>
                <a:t>© 2023 ICON. All rights reserved.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45814BA-A343-F1B1-6BC6-AD3DD32B2EE2}"/>
                </a:ext>
              </a:extLst>
            </p:cNvPr>
            <p:cNvGrpSpPr/>
            <p:nvPr/>
          </p:nvGrpSpPr>
          <p:grpSpPr>
            <a:xfrm>
              <a:off x="3528234" y="2888041"/>
              <a:ext cx="2066739" cy="356942"/>
              <a:chOff x="3528234" y="2888041"/>
              <a:chExt cx="2066739" cy="356942"/>
            </a:xfrm>
          </p:grpSpPr>
          <p:pic>
            <p:nvPicPr>
              <p:cNvPr id="5" name="Picture 4">
                <a:hlinkClick r:id="rId4"/>
                <a:extLst>
                  <a:ext uri="{FF2B5EF4-FFF2-40B4-BE49-F238E27FC236}">
                    <a16:creationId xmlns:a16="http://schemas.microsoft.com/office/drawing/2014/main" id="{05051DE8-1F28-D5A4-F491-E9E77C3C17F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28234" y="2888041"/>
                <a:ext cx="352952" cy="350567"/>
              </a:xfrm>
              <a:prstGeom prst="rect">
                <a:avLst/>
              </a:prstGeom>
            </p:spPr>
          </p:pic>
          <p:pic>
            <p:nvPicPr>
              <p:cNvPr id="7" name="Picture 6">
                <a:hlinkClick r:id="rId6"/>
                <a:extLst>
                  <a:ext uri="{FF2B5EF4-FFF2-40B4-BE49-F238E27FC236}">
                    <a16:creationId xmlns:a16="http://schemas.microsoft.com/office/drawing/2014/main" id="{6BDE864E-5440-805B-E70B-5076A7AA7A2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82072" y="2888041"/>
                <a:ext cx="354530" cy="356942"/>
              </a:xfrm>
              <a:prstGeom prst="rect">
                <a:avLst/>
              </a:prstGeom>
            </p:spPr>
          </p:pic>
          <p:pic>
            <p:nvPicPr>
              <p:cNvPr id="8" name="Picture 7">
                <a:hlinkClick r:id="rId8"/>
                <a:extLst>
                  <a:ext uri="{FF2B5EF4-FFF2-40B4-BE49-F238E27FC236}">
                    <a16:creationId xmlns:a16="http://schemas.microsoft.com/office/drawing/2014/main" id="{6672B399-E902-5176-625D-242C250BC3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08845" y="2888041"/>
                <a:ext cx="356942" cy="356942"/>
              </a:xfrm>
              <a:prstGeom prst="rect">
                <a:avLst/>
              </a:prstGeom>
            </p:spPr>
          </p:pic>
          <p:pic>
            <p:nvPicPr>
              <p:cNvPr id="9" name="Picture 8">
                <a:hlinkClick r:id="rId10"/>
                <a:extLst>
                  <a:ext uri="{FF2B5EF4-FFF2-40B4-BE49-F238E27FC236}">
                    <a16:creationId xmlns:a16="http://schemas.microsoft.com/office/drawing/2014/main" id="{D63AAD13-94E9-C4BD-E0EB-7A5491B6975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238031" y="2888041"/>
                <a:ext cx="356942" cy="356942"/>
              </a:xfrm>
              <a:prstGeom prst="rect">
                <a:avLst/>
              </a:prstGeom>
            </p:spPr>
          </p:pic>
          <p:sp>
            <p:nvSpPr>
              <p:cNvPr id="13" name="Oval 12">
                <a:hlinkClick r:id="rId12"/>
                <a:extLst>
                  <a:ext uri="{FF2B5EF4-FFF2-40B4-BE49-F238E27FC236}">
                    <a16:creationId xmlns:a16="http://schemas.microsoft.com/office/drawing/2014/main" id="{B795D79D-9967-BD8D-A6DE-162362777986}"/>
                  </a:ext>
                </a:extLst>
              </p:cNvPr>
              <p:cNvSpPr/>
              <p:nvPr/>
            </p:nvSpPr>
            <p:spPr>
              <a:xfrm>
                <a:off x="3953429" y="2888041"/>
                <a:ext cx="356400" cy="3564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IE" sz="3200"/>
              </a:p>
            </p:txBody>
          </p:sp>
        </p:grpSp>
      </p:grpSp>
      <p:pic>
        <p:nvPicPr>
          <p:cNvPr id="14" name="Picture 13" descr="About Twitter | Our logo, brand guidelines, and Tweet tools">
            <a:hlinkClick r:id="rId12"/>
            <a:extLst>
              <a:ext uri="{FF2B5EF4-FFF2-40B4-BE49-F238E27FC236}">
                <a16:creationId xmlns:a16="http://schemas.microsoft.com/office/drawing/2014/main" id="{0BB2F7E2-E2FB-D5E6-1C44-2B19C054A97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140" y="3991189"/>
            <a:ext cx="200528" cy="20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2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465A-8886-D375-260B-F7771716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4FEA-E74F-CDCB-0476-7F4520D02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0170F-6D27-6254-DC09-54DF632F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977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4067CF-91AA-B356-CAA3-BCB1CBE9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2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84236-4CDA-B1FC-D503-1EE09A2A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55555"/>
                </a:solidFill>
                <a:effectLst/>
                <a:latin typeface="Helvetica Neue"/>
              </a:rPr>
              <a:t>5 Essential Steps for Sample Size Determination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925278-0316-35E8-6909-67F3C9649B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44"/>
          <a:stretch/>
        </p:blipFill>
        <p:spPr bwMode="auto">
          <a:xfrm>
            <a:off x="1082936" y="1710466"/>
            <a:ext cx="10026127" cy="43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56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87BE90-7051-ED11-E13F-F9F67F51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3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2EC351-4F2B-56C6-660D-C7DC9106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Effect Size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195CFC-ECB5-C2F2-E63B-E9DE17927743}"/>
              </a:ext>
            </a:extLst>
          </p:cNvPr>
          <p:cNvSpPr txBox="1"/>
          <p:nvPr/>
        </p:nvSpPr>
        <p:spPr>
          <a:xfrm>
            <a:off x="609600" y="1510414"/>
            <a:ext cx="109728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Use background information in the form of preliminary/trial data to get means and variation, then calculate effect size directly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Use background information in the form of similar studies to get means and variation, then calculate effect size directly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 panose="020F0502020204030204" pitchFamily="34" charset="0"/>
              </a:rPr>
              <a:t>With no prior information, make an estimated guess on the effect size expected, then use an effect size that corresponds to the size of the effect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Broad effect sizes categories are small, medium, and large</a:t>
            </a:r>
          </a:p>
          <a:p>
            <a:pPr marL="6858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Different statistical tests will have different values of effect size for each category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FAE87-D6EF-A9B1-80EC-3F0C6070C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786" y="2952683"/>
            <a:ext cx="413442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310E2-60A5-A0BD-505A-4016793C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04CC1-7908-B73B-9770-969A5E71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Statistical Power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6E7D9-4288-D5AA-3406-4ACC75EE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319" y="1556760"/>
            <a:ext cx="8683362" cy="49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72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E3D1FF-256C-A990-E062-67BEC389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5AF30-2F82-C7F0-DD5D-B09A5AB7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Bits of Sample Size Calculation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C2B55-2390-C406-4FDC-1DF766671A26}"/>
              </a:ext>
            </a:extLst>
          </p:cNvPr>
          <p:cNvSpPr txBox="1"/>
          <p:nvPr/>
        </p:nvSpPr>
        <p:spPr>
          <a:xfrm>
            <a:off x="609600" y="1197669"/>
            <a:ext cx="10972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Effect size</a:t>
            </a:r>
            <a:r>
              <a:rPr lang="en-US" sz="1400" dirty="0">
                <a:effectLst/>
                <a:latin typeface="Calibri" panose="020F0502020204030204" pitchFamily="34" charset="0"/>
              </a:rPr>
              <a:t>: magnitude of the effect under the alternative hypothesis.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The larger the effect size, the easier it is to detect an effect and require fewer samples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Power</a:t>
            </a:r>
            <a:r>
              <a:rPr lang="en-US" sz="1400" dirty="0">
                <a:effectLst/>
                <a:latin typeface="Calibri" panose="020F0502020204030204" pitchFamily="34" charset="0"/>
              </a:rPr>
              <a:t>: probability of correctly rejecting the null hypothesis if it is false.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The higher the power, the more likely it is to detect an effect if it is present and the more samples needed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</a:rPr>
              <a:t>Significance level (α)</a:t>
            </a:r>
            <a:r>
              <a:rPr lang="en-US" sz="1400" dirty="0">
                <a:effectLst/>
                <a:latin typeface="Calibri" panose="020F0502020204030204" pitchFamily="34" charset="0"/>
              </a:rPr>
              <a:t>: probability of falsely rejecting the null hypothesis even though it is true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</a:rPr>
              <a:t>The lower the significance level, the more likely it is to avoid a false positive and the more samples needed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22398-CE00-7532-F0EE-892461DF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3026247"/>
            <a:ext cx="10009632" cy="36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036777-C6B7-21BB-9A46-8AEF7B25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6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39AA8-8795-6778-F5E8-0217AB65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8767E5-777E-F194-711A-7729FFC91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1396"/>
              </p:ext>
            </p:extLst>
          </p:nvPr>
        </p:nvGraphicFramePr>
        <p:xfrm>
          <a:off x="609599" y="1283211"/>
          <a:ext cx="11062447" cy="5256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078">
                  <a:extLst>
                    <a:ext uri="{9D8B030D-6E8A-4147-A177-3AD203B41FA5}">
                      <a16:colId xmlns:a16="http://schemas.microsoft.com/office/drawing/2014/main" val="357505432"/>
                    </a:ext>
                  </a:extLst>
                </a:gridCol>
                <a:gridCol w="6750369">
                  <a:extLst>
                    <a:ext uri="{9D8B030D-6E8A-4147-A177-3AD203B41FA5}">
                      <a16:colId xmlns:a16="http://schemas.microsoft.com/office/drawing/2014/main" val="907507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Study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196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Single Arm 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Proportion-Based Endpoints: </a:t>
                      </a:r>
                      <a:r>
                        <a:rPr lang="en-US" sz="1200" dirty="0"/>
                        <a:t>Compare the observed response rate to a historical or hypothesized rate: Expected response rate and Null response rate </a:t>
                      </a:r>
                    </a:p>
                    <a:p>
                      <a:r>
                        <a:rPr lang="en-US" sz="1200" b="1" dirty="0"/>
                        <a:t>Mean-Based Endpoints: </a:t>
                      </a:r>
                      <a:r>
                        <a:rPr lang="en-US" sz="1200" dirty="0"/>
                        <a:t>Compare the mean outcome to a predefined threshold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3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Randomized Controlled Trial (Continuous Outcome)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Expected difference between group means</a:t>
                      </a:r>
                    </a:p>
                    <a:p>
                      <a:r>
                        <a:rPr lang="en-US" sz="1200" dirty="0"/>
                        <a:t>Pooled 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24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Randomized Controlled Trial (Binary Outcome)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Proportion in control group and intervention group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89313"/>
                  </a:ext>
                </a:extLst>
              </a:tr>
              <a:tr h="449089">
                <a:tc>
                  <a:txBody>
                    <a:bodyPr/>
                    <a:lstStyle/>
                    <a:p>
                      <a:r>
                        <a:rPr lang="en-US" sz="1200" b="1" dirty="0"/>
                        <a:t>Survival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Hazard ratio (HR).</a:t>
                      </a:r>
                    </a:p>
                    <a:p>
                      <a:r>
                        <a:rPr lang="en-US" sz="1200" dirty="0"/>
                        <a:t>Median survival times in groups.</a:t>
                      </a:r>
                    </a:p>
                    <a:p>
                      <a:r>
                        <a:rPr lang="en-US" sz="1200" dirty="0"/>
                        <a:t>Accrual and follow-up periods.</a:t>
                      </a:r>
                    </a:p>
                    <a:p>
                      <a:r>
                        <a:rPr lang="en-US" sz="1200" dirty="0"/>
                        <a:t>Censoring 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5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Cluster Randomized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Intra-cluster correlation (ICC).</a:t>
                      </a:r>
                    </a:p>
                    <a:p>
                      <a:r>
                        <a:rPr lang="en-US" sz="1200" dirty="0"/>
                        <a:t>Average cluster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31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Equivalence or Non-Inferiority Trials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Equivalence margin or non-inferiority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5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Diagnostic Accuracy Studies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Expected sensitivity/specificity</a:t>
                      </a:r>
                    </a:p>
                    <a:p>
                      <a:r>
                        <a:rPr lang="en-US" sz="1200" dirty="0"/>
                        <a:t>Desired margin of error.</a:t>
                      </a:r>
                    </a:p>
                    <a:p>
                      <a:r>
                        <a:rPr lang="en-US" sz="1200" dirty="0"/>
                        <a:t>Prevalence of the condition in the population.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4511"/>
                  </a:ext>
                </a:extLst>
              </a:tr>
              <a:tr h="359721">
                <a:tc>
                  <a:txBody>
                    <a:bodyPr/>
                    <a:lstStyle/>
                    <a:p>
                      <a:r>
                        <a:rPr lang="en-US" sz="1200" b="1" dirty="0"/>
                        <a:t>Non-Parametric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E.g. Wilcoxon Rank-Sum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Group Sequential Design and Adaptive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Number of planned interim analyses, efficacy and futility boundaries, sample size re-estimation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404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Bayesian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 Size Based on Posterior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5464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C5C434-5835-419C-951C-D768A27C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238" y="2344191"/>
            <a:ext cx="1284826" cy="414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2BC84-E55C-B670-86E3-C44FFCB74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238" y="2759166"/>
            <a:ext cx="1822581" cy="3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6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C1449-A546-6335-38AC-442DDA3D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6DD2E0-0EA9-B705-2DCD-C75D508B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Tools within ICON for Sample Size Calculation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8E0B9F-24C0-5280-0496-1A3D8CD51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54794"/>
              </p:ext>
            </p:extLst>
          </p:nvPr>
        </p:nvGraphicFramePr>
        <p:xfrm>
          <a:off x="564776" y="1492028"/>
          <a:ext cx="1106244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565">
                  <a:extLst>
                    <a:ext uri="{9D8B030D-6E8A-4147-A177-3AD203B41FA5}">
                      <a16:colId xmlns:a16="http://schemas.microsoft.com/office/drawing/2014/main" val="3366285600"/>
                    </a:ext>
                  </a:extLst>
                </a:gridCol>
                <a:gridCol w="8157882">
                  <a:extLst>
                    <a:ext uri="{9D8B030D-6E8A-4147-A177-3AD203B41FA5}">
                      <a16:colId xmlns:a16="http://schemas.microsoft.com/office/drawing/2014/main" val="2739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1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nQuery</a:t>
                      </a:r>
                      <a:r>
                        <a:rPr lang="en-US" sz="1400" b="1" dirty="0"/>
                        <a:t>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 group sequential, adaptive designs, and Bayesian approaches. Provides visual outputs to aid in decision-making.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802028"/>
                  </a:ext>
                </a:extLst>
              </a:tr>
              <a:tr h="359721">
                <a:tc>
                  <a:txBody>
                    <a:bodyPr/>
                    <a:lstStyle/>
                    <a:p>
                      <a:r>
                        <a:rPr lang="en-US" sz="1400" b="1" dirty="0"/>
                        <a:t>SAS Proc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 a range of study designs, including t-tests, survival analysis, regression, and equivalence testing.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Comparing Means (T-tests): </a:t>
                      </a:r>
                      <a:r>
                        <a:rPr lang="en-US" sz="1400" dirty="0"/>
                        <a:t>proc power; </a:t>
                      </a:r>
                      <a:r>
                        <a:rPr lang="en-US" sz="1400" dirty="0" err="1"/>
                        <a:t>twosamplemeans</a:t>
                      </a:r>
                      <a:r>
                        <a:rPr lang="en-US" sz="1400" dirty="0"/>
                        <a:t> test=diff mean1 = 50 mean2 = 55 </a:t>
                      </a:r>
                      <a:r>
                        <a:rPr lang="en-US" sz="1400" dirty="0" err="1"/>
                        <a:t>stddev</a:t>
                      </a:r>
                      <a:r>
                        <a:rPr lang="en-US" sz="1400" dirty="0"/>
                        <a:t> = 10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Comparing Proportions: </a:t>
                      </a:r>
                      <a:r>
                        <a:rPr lang="en-US" sz="1400" dirty="0"/>
                        <a:t>proc power; </a:t>
                      </a:r>
                      <a:r>
                        <a:rPr lang="en-US" sz="1400" dirty="0" err="1"/>
                        <a:t>twosamplefreq</a:t>
                      </a:r>
                      <a:r>
                        <a:rPr lang="en-US" sz="1400" dirty="0"/>
                        <a:t> test=chi p1 = 0.6 p2 = 0.8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Survival Analysis: </a:t>
                      </a:r>
                      <a:r>
                        <a:rPr lang="en-US" sz="1400" dirty="0"/>
                        <a:t>proc power; </a:t>
                      </a:r>
                      <a:r>
                        <a:rPr lang="en-US" sz="1400" dirty="0" err="1"/>
                        <a:t>logrank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hazardratio</a:t>
                      </a:r>
                      <a:r>
                        <a:rPr lang="en-US" sz="1400" dirty="0"/>
                        <a:t> = 0.7 </a:t>
                      </a:r>
                      <a:r>
                        <a:rPr lang="en-US" sz="1400" dirty="0" err="1"/>
                        <a:t>refsurvival</a:t>
                      </a:r>
                      <a:r>
                        <a:rPr lang="en-US" sz="1400" dirty="0"/>
                        <a:t> = 0.6 </a:t>
                      </a:r>
                      <a:r>
                        <a:rPr lang="en-US" sz="1400" dirty="0" err="1"/>
                        <a:t>accrualtime</a:t>
                      </a:r>
                      <a:r>
                        <a:rPr lang="en-US" sz="1400" dirty="0"/>
                        <a:t> = 12 </a:t>
                      </a:r>
                      <a:r>
                        <a:rPr lang="en-US" sz="1400" dirty="0" err="1"/>
                        <a:t>followuptime</a:t>
                      </a:r>
                      <a:r>
                        <a:rPr lang="en-US" sz="1400" dirty="0"/>
                        <a:t> 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R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pwr</a:t>
                      </a:r>
                      <a:r>
                        <a:rPr lang="en-US" sz="1400" b="1" dirty="0"/>
                        <a:t>, </a:t>
                      </a:r>
                      <a:r>
                        <a:rPr lang="en-US" sz="1400" b="1" dirty="0" err="1"/>
                        <a:t>pwrss</a:t>
                      </a:r>
                      <a:r>
                        <a:rPr lang="en-US" sz="1400" dirty="0"/>
                        <a:t>: For basic power and sample size calculations. </a:t>
                      </a:r>
                    </a:p>
                    <a:p>
                      <a:r>
                        <a:rPr lang="en-US" sz="1400" b="1" dirty="0" err="1"/>
                        <a:t>BayesTools</a:t>
                      </a:r>
                      <a:r>
                        <a:rPr lang="en-US" sz="1400" b="1" dirty="0"/>
                        <a:t>, Stan</a:t>
                      </a:r>
                      <a:r>
                        <a:rPr lang="en-US" sz="1400" dirty="0"/>
                        <a:t>: For Bayesian sample size estimation.</a:t>
                      </a:r>
                    </a:p>
                    <a:p>
                      <a:r>
                        <a:rPr lang="en-US" sz="1400" b="1" dirty="0" err="1"/>
                        <a:t>gsDesign</a:t>
                      </a:r>
                      <a:r>
                        <a:rPr lang="en-US" sz="1400" dirty="0"/>
                        <a:t>: supports group sequential clinical trial design</a:t>
                      </a:r>
                    </a:p>
                    <a:p>
                      <a:r>
                        <a:rPr lang="en-US" sz="1400" b="1" dirty="0" err="1"/>
                        <a:t>rpact</a:t>
                      </a:r>
                      <a:r>
                        <a:rPr lang="en-US" sz="1400" dirty="0"/>
                        <a:t>: supports confirmatory adaptive design, simulation, and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14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0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R Shiny</a:t>
                      </a:r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Shiny app consists of two parts: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UI (User Interface): </a:t>
                      </a:r>
                      <a:r>
                        <a:rPr lang="en-US" sz="1400" dirty="0"/>
                        <a:t>Handles the layout and input/output elements.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Server</a:t>
                      </a:r>
                      <a:r>
                        <a:rPr lang="en-US" sz="1400" dirty="0"/>
                        <a:t>: Contains the logic and calculations.</a:t>
                      </a:r>
                    </a:p>
                    <a:p>
                      <a:r>
                        <a:rPr lang="en-US" sz="1400" dirty="0"/>
                        <a:t>An excellent way to create interactive web applications for users to calculate sample size dynamically.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054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1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22B52-0019-503B-5A8D-2FEA914D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6A104-EB2E-4D2A-BC7D-4B0E21063193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7D6F7-9C41-71CD-7D63-6395C515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E2E3C-81D9-88B3-368D-4E48C235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35" y="1240939"/>
            <a:ext cx="10227365" cy="56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9399"/>
      </p:ext>
    </p:extLst>
  </p:cSld>
  <p:clrMapOvr>
    <a:masterClrMapping/>
  </p:clrMapOvr>
</p:sld>
</file>

<file path=ppt/theme/theme1.xml><?xml version="1.0" encoding="utf-8"?>
<a:theme xmlns:a="http://schemas.openxmlformats.org/drawingml/2006/main" name="ICON Impact Circle template 2023">
  <a:themeElements>
    <a:clrScheme name="ICON 2023">
      <a:dk1>
        <a:srgbClr val="242828"/>
      </a:dk1>
      <a:lt1>
        <a:srgbClr val="FFFFFF"/>
      </a:lt1>
      <a:dk2>
        <a:srgbClr val="6A696D"/>
      </a:dk2>
      <a:lt2>
        <a:srgbClr val="FFFFFF"/>
      </a:lt2>
      <a:accent1>
        <a:srgbClr val="128474"/>
      </a:accent1>
      <a:accent2>
        <a:srgbClr val="004750"/>
      </a:accent2>
      <a:accent3>
        <a:srgbClr val="94D60A"/>
      </a:accent3>
      <a:accent4>
        <a:srgbClr val="60C3D6"/>
      </a:accent4>
      <a:accent5>
        <a:srgbClr val="1790D0"/>
      </a:accent5>
      <a:accent6>
        <a:srgbClr val="632A86"/>
      </a:accent6>
      <a:hlink>
        <a:srgbClr val="128474"/>
      </a:hlink>
      <a:folHlink>
        <a:srgbClr val="128474"/>
      </a:folHlink>
    </a:clrScheme>
    <a:fontScheme name="I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custClrLst>
    <a:custClr name="ICON green">
      <a:srgbClr val="128474"/>
    </a:custClr>
    <a:custClr name="Dark green">
      <a:srgbClr val="004750"/>
    </a:custClr>
    <a:custClr name="Green">
      <a:srgbClr val="94D60A"/>
    </a:custClr>
    <a:custClr name="Yellow green">
      <a:srgbClr val="CEDB00"/>
    </a:custClr>
    <a:custClr name="Light blue">
      <a:srgbClr val="60C3D6"/>
    </a:custClr>
    <a:custClr name="Blue">
      <a:srgbClr val="1790D0"/>
    </a:custClr>
    <a:custClr name="Purple">
      <a:srgbClr val="632B86"/>
    </a:custClr>
    <a:custClr name="Pink">
      <a:srgbClr val="FF4098"/>
    </a:custClr>
    <a:custClr name="Stone">
      <a:srgbClr val="DBD1C2"/>
    </a:custClr>
    <a:custClr name="Grey">
      <a:srgbClr val="6A696D"/>
    </a:custClr>
    <a:custClr name="ICON green 80%">
      <a:srgbClr val="419D90"/>
    </a:custClr>
    <a:custClr name="Dark green 80%">
      <a:srgbClr val="336C73"/>
    </a:custClr>
    <a:custClr name="Green 80%">
      <a:srgbClr val="A9DE3B"/>
    </a:custClr>
    <a:custClr name="Yellow green 80%">
      <a:srgbClr val="D8E233"/>
    </a:custClr>
    <a:custClr name="Light blue 80%">
      <a:srgbClr val="80CFDE"/>
    </a:custClr>
    <a:custClr name="Blue 80%">
      <a:srgbClr val="45A6D9"/>
    </a:custClr>
    <a:custClr name="Purple 80%">
      <a:srgbClr val="82559E"/>
    </a:custClr>
    <a:custClr name="Pink 80%">
      <a:srgbClr val="FF66AD"/>
    </a:custClr>
    <a:custClr name="Stone 80%">
      <a:srgbClr val="E2DACE"/>
    </a:custClr>
    <a:custClr name="Grey 80%">
      <a:srgbClr val="88878A"/>
    </a:custClr>
    <a:custClr name="ICON green 60%">
      <a:srgbClr val="71B5AC"/>
    </a:custClr>
    <a:custClr name="Dark green 60%">
      <a:srgbClr val="669196"/>
    </a:custClr>
    <a:custClr name="Green 60%">
      <a:srgbClr val="BFE66C"/>
    </a:custClr>
    <a:custClr name="Yellow green 60%">
      <a:srgbClr val="E2E966"/>
    </a:custClr>
    <a:custClr name="Light blue 60%">
      <a:srgbClr val="A0DBE6"/>
    </a:custClr>
    <a:custClr name="Blue 60%">
      <a:srgbClr val="74BCE3"/>
    </a:custClr>
    <a:custClr name="Purple 60%">
      <a:srgbClr val="A17FB6"/>
    </a:custClr>
    <a:custClr name="Pink 60%">
      <a:srgbClr val="FF8CC1"/>
    </a:custClr>
    <a:custClr name="Stone 60%">
      <a:srgbClr val="E9E3DA"/>
    </a:custClr>
    <a:custClr name="Grey 60%">
      <a:srgbClr val="A6A5A7"/>
    </a:custClr>
    <a:custClr name="ICON green 40%">
      <a:srgbClr val="A0CEC7"/>
    </a:custClr>
    <a:custClr name="Dark green 40%">
      <a:srgbClr val="99B5B9"/>
    </a:custClr>
    <a:custClr name="Green 40%">
      <a:srgbClr val="D4EF9D"/>
    </a:custClr>
    <a:custClr name="Yellow green 40%">
      <a:srgbClr val="EBF199"/>
    </a:custClr>
    <a:custClr name="Light blue 40%">
      <a:srgbClr val="BFE7EF"/>
    </a:custClr>
    <a:custClr name="Blue 40%">
      <a:srgbClr val="A2D3EC"/>
    </a:custClr>
    <a:custClr name="Purple 40%">
      <a:srgbClr val="C1AACF"/>
    </a:custClr>
    <a:custClr name="Pink 40%">
      <a:srgbClr val="FFB3D6"/>
    </a:custClr>
    <a:custClr name="Stone 40%">
      <a:srgbClr val="F1EDE7"/>
    </a:custClr>
    <a:custClr name="Grey 40%">
      <a:srgbClr val="C3C3C5"/>
    </a:custClr>
    <a:custClr name="ICON green 20%">
      <a:srgbClr val="D0E6E3"/>
    </a:custClr>
    <a:custClr name="Dark green 20%">
      <a:srgbClr val="CCDADC"/>
    </a:custClr>
    <a:custClr name="Green 20%">
      <a:srgbClr val="EAF7CE"/>
    </a:custClr>
    <a:custClr name="Yellow green 20%">
      <a:srgbClr val="F5F8CC"/>
    </a:custClr>
    <a:custClr name="Light blue 20%">
      <a:srgbClr val="DFF3F7"/>
    </a:custClr>
    <a:custClr name="Blue 20%">
      <a:srgbClr val="D1E9F6"/>
    </a:custClr>
    <a:custClr name="Purple 20%">
      <a:srgbClr val="E0D5E7"/>
    </a:custClr>
    <a:custClr name="Pink 20%">
      <a:srgbClr val="FFD9EA"/>
    </a:custClr>
    <a:custClr name="Stone 20%">
      <a:srgbClr val="F8F6F3"/>
    </a:custClr>
    <a:custClr name="Grey 20%">
      <a:srgbClr val="E1E1E2"/>
    </a:custClr>
    <a:custClr name="ICON green 10%">
      <a:srgbClr val="E7F2F1"/>
    </a:custClr>
    <a:custClr name="Dark green 10%">
      <a:srgbClr val="E6EDEE"/>
    </a:custClr>
    <a:custClr name="Green 10%">
      <a:srgbClr val="F4FBE6"/>
    </a:custClr>
    <a:custClr name="Yellow green 10%">
      <a:srgbClr val="FAFBE5"/>
    </a:custClr>
    <a:custClr name="Light blue 10%">
      <a:srgbClr val="EFF9FB"/>
    </a:custClr>
    <a:custClr name="Blue 10%">
      <a:srgbClr val="E7F4FA"/>
    </a:custClr>
    <a:custClr name="Purple 10%">
      <a:srgbClr val="EFE9F3"/>
    </a:custClr>
    <a:custClr name="Pink 10%">
      <a:srgbClr val="FFECF4"/>
    </a:custClr>
    <a:custClr name="Stone 10%">
      <a:srgbClr val="FBFAF9"/>
    </a:custClr>
    <a:custClr name="Grey 10%">
      <a:srgbClr val="F0F0F0"/>
    </a:custClr>
  </a:custClrLst>
  <a:extLst>
    <a:ext uri="{05A4C25C-085E-4340-85A3-A5531E510DB2}">
      <thm15:themeFamily xmlns:thm15="http://schemas.microsoft.com/office/thememl/2012/main" name="Basic Master Template" id="{B35B8207-32C6-1E45-8D00-7F157FCDB357}" vid="{8BD96AC4-914F-2E4F-B65E-7DDF86FE68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XMLData TextToDisplay="%CLASSIFICATIONDATETIME%">05:19 22/01/2022</XMLData>
</file>

<file path=customXml/item2.xml><?xml version="1.0" encoding="utf-8"?>
<XMLData TextToDisplay="%EMAILADDRESS%">Jane.Volin@iconplc.com</XMLData>
</file>

<file path=customXml/item3.xml><?xml version="1.0" encoding="utf-8"?>
<XMLData TextToDisplay="%USERNAME%">volinj</XMLData>
</file>

<file path=customXml/item4.xml><?xml version="1.0" encoding="utf-8"?>
<XMLData TextToDisplay="%DOCUMENTGUID%">{00000000-0000-0000-0000-000000000000}</XMLData>
</file>

<file path=customXml/item5.xml><?xml version="1.0" encoding="utf-8"?>
<XMLData TextToDisplay="RightsWATCHMark">4|ICN-ICN-INTERNAL|{00000000-0000-0000-0000-000000000000}</XMLData>
</file>

<file path=customXml/item6.xml><?xml version="1.0" encoding="utf-8"?>
<XMLData TextToDisplay="%HOSTNAME%">YARD-J75LP13.iconcr.com</XMLData>
</file>

<file path=customXml/itemProps1.xml><?xml version="1.0" encoding="utf-8"?>
<ds:datastoreItem xmlns:ds="http://schemas.openxmlformats.org/officeDocument/2006/customXml" ds:itemID="{30021D85-CCB4-4664-A18B-64DACF22A04E}">
  <ds:schemaRefs/>
</ds:datastoreItem>
</file>

<file path=customXml/itemProps2.xml><?xml version="1.0" encoding="utf-8"?>
<ds:datastoreItem xmlns:ds="http://schemas.openxmlformats.org/officeDocument/2006/customXml" ds:itemID="{35DF3C70-3502-40AC-9525-746297C3E33F}">
  <ds:schemaRefs/>
</ds:datastoreItem>
</file>

<file path=customXml/itemProps3.xml><?xml version="1.0" encoding="utf-8"?>
<ds:datastoreItem xmlns:ds="http://schemas.openxmlformats.org/officeDocument/2006/customXml" ds:itemID="{CADCC9E2-77AC-4036-ABA0-C3FC6ABD11E4}">
  <ds:schemaRefs/>
</ds:datastoreItem>
</file>

<file path=customXml/itemProps4.xml><?xml version="1.0" encoding="utf-8"?>
<ds:datastoreItem xmlns:ds="http://schemas.openxmlformats.org/officeDocument/2006/customXml" ds:itemID="{65F26D8C-6825-4F1D-AD4F-3B842B7B1642}">
  <ds:schemaRefs/>
</ds:datastoreItem>
</file>

<file path=customXml/itemProps5.xml><?xml version="1.0" encoding="utf-8"?>
<ds:datastoreItem xmlns:ds="http://schemas.openxmlformats.org/officeDocument/2006/customXml" ds:itemID="{5B92162E-F161-4DF6-86C1-463A56E98109}">
  <ds:schemaRefs/>
</ds:datastoreItem>
</file>

<file path=customXml/itemProps6.xml><?xml version="1.0" encoding="utf-8"?>
<ds:datastoreItem xmlns:ds="http://schemas.openxmlformats.org/officeDocument/2006/customXml" ds:itemID="{C42984B8-6DC3-482A-97E2-10F2ED49425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 Master Template</Template>
  <TotalTime>10486</TotalTime>
  <Words>1251</Words>
  <Application>Microsoft Office PowerPoint</Application>
  <PresentationFormat>Widescreen</PresentationFormat>
  <Paragraphs>152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Helvetica Neue</vt:lpstr>
      <vt:lpstr>Aptos Narrow</vt:lpstr>
      <vt:lpstr>Arial</vt:lpstr>
      <vt:lpstr>Calibri</vt:lpstr>
      <vt:lpstr>ICON Impact Circle template 2023</vt:lpstr>
      <vt:lpstr>Sample Size Calculation From the Basics to Advance</vt:lpstr>
      <vt:lpstr>Part I: Introduction</vt:lpstr>
      <vt:lpstr>5 Essential Steps for Sample Size Determination</vt:lpstr>
      <vt:lpstr>How to estimate Effect Size</vt:lpstr>
      <vt:lpstr>Importance of Statistical Power</vt:lpstr>
      <vt:lpstr>Key Bits of Sample Size Calculation</vt:lpstr>
      <vt:lpstr>Study Design</vt:lpstr>
      <vt:lpstr>Practical Tools within ICON for Sample Size Calculation</vt:lpstr>
      <vt:lpstr>PowerPoint Presentation</vt:lpstr>
      <vt:lpstr>Part 2: SSD using R pwrss</vt:lpstr>
      <vt:lpstr>R pwrss</vt:lpstr>
      <vt:lpstr>Shiny Apps</vt:lpstr>
      <vt:lpstr>Part 3: Visualization for SSD</vt:lpstr>
      <vt:lpstr>Visualization – Power Plot under H0 and H1</vt:lpstr>
      <vt:lpstr>Visualization – Trellised Power Curves</vt:lpstr>
      <vt:lpstr>Visualization – Trellised Power Curves with Hit Point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 Software</dc:creator>
  <cp:lastModifiedBy>Bai, Zehui</cp:lastModifiedBy>
  <cp:revision>300</cp:revision>
  <dcterms:created xsi:type="dcterms:W3CDTF">2017-10-20T11:19:01Z</dcterms:created>
  <dcterms:modified xsi:type="dcterms:W3CDTF">2024-12-14T16:32:18Z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ightsWATCHMark">
    <vt:lpwstr>4|ICN-ICN-INTERNAL|{00000000-0000-0000-0000-000000000000}</vt:lpwstr>
  </property>
  <property fmtid="{D5CDD505-2E9C-101B-9397-08002B2CF9AE}" pid="3" name="MSIP_Label_898e16e8-c07a-4d54-b613-7ba52508ca4b_Enabled">
    <vt:lpwstr>true</vt:lpwstr>
  </property>
  <property fmtid="{D5CDD505-2E9C-101B-9397-08002B2CF9AE}" pid="4" name="MSIP_Label_898e16e8-c07a-4d54-b613-7ba52508ca4b_SetDate">
    <vt:lpwstr>2023-09-19T15:08:00Z</vt:lpwstr>
  </property>
  <property fmtid="{D5CDD505-2E9C-101B-9397-08002B2CF9AE}" pid="5" name="MSIP_Label_898e16e8-c07a-4d54-b613-7ba52508ca4b_Method">
    <vt:lpwstr>Standard</vt:lpwstr>
  </property>
  <property fmtid="{D5CDD505-2E9C-101B-9397-08002B2CF9AE}" pid="6" name="MSIP_Label_898e16e8-c07a-4d54-b613-7ba52508ca4b_Name">
    <vt:lpwstr>Restricted – Any Recipient</vt:lpwstr>
  </property>
  <property fmtid="{D5CDD505-2E9C-101B-9397-08002B2CF9AE}" pid="7" name="MSIP_Label_898e16e8-c07a-4d54-b613-7ba52508ca4b_SiteId">
    <vt:lpwstr>06fe4af5-9412-436c-acdb-444ee0010489</vt:lpwstr>
  </property>
  <property fmtid="{D5CDD505-2E9C-101B-9397-08002B2CF9AE}" pid="8" name="MSIP_Label_898e16e8-c07a-4d54-b613-7ba52508ca4b_ActionId">
    <vt:lpwstr>47a752f7-4103-4ed4-bc93-38bdc760db19</vt:lpwstr>
  </property>
  <property fmtid="{D5CDD505-2E9C-101B-9397-08002B2CF9AE}" pid="9" name="MSIP_Label_898e16e8-c07a-4d54-b613-7ba52508ca4b_ContentBits">
    <vt:lpwstr>0</vt:lpwstr>
  </property>
</Properties>
</file>