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4078" r:id="rId7"/>
  </p:sldMasterIdLst>
  <p:notesMasterIdLst>
    <p:notesMasterId r:id="rId17"/>
  </p:notesMasterIdLst>
  <p:handoutMasterIdLst>
    <p:handoutMasterId r:id="rId18"/>
  </p:handoutMasterIdLst>
  <p:sldIdLst>
    <p:sldId id="1852" r:id="rId8"/>
    <p:sldId id="1907" r:id="rId9"/>
    <p:sldId id="1908" r:id="rId10"/>
    <p:sldId id="1909" r:id="rId11"/>
    <p:sldId id="1910" r:id="rId12"/>
    <p:sldId id="1911" r:id="rId13"/>
    <p:sldId id="1912" r:id="rId14"/>
    <p:sldId id="1913" r:id="rId15"/>
    <p:sldId id="1882" r:id="rId16"/>
  </p:sldIdLst>
  <p:sldSz cx="12192000" cy="6858000"/>
  <p:notesSz cx="6858000" cy="9144000"/>
  <p:defaultText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691A60-2D45-4D64-B16F-D3288F0768F7}">
          <p14:sldIdLst>
            <p14:sldId id="1852"/>
            <p14:sldId id="1907"/>
            <p14:sldId id="1908"/>
            <p14:sldId id="1909"/>
            <p14:sldId id="1910"/>
            <p14:sldId id="1911"/>
            <p14:sldId id="1912"/>
            <p14:sldId id="1913"/>
          </p14:sldIdLst>
        </p14:section>
        <p14:section name="Subgroup Analysis" id="{5949DF27-30FA-48A6-90FE-7392B09C90E3}">
          <p14:sldIdLst>
            <p14:sldId id="188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828"/>
    <a:srgbClr val="CFE6E3"/>
    <a:srgbClr val="004650"/>
    <a:srgbClr val="72727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39" autoAdjust="0"/>
    <p:restoredTop sz="77472" autoAdjust="0"/>
  </p:normalViewPr>
  <p:slideViewPr>
    <p:cSldViewPr snapToGrid="0" snapToObjects="1">
      <p:cViewPr varScale="1">
        <p:scale>
          <a:sx n="83" d="100"/>
          <a:sy n="83" d="100"/>
        </p:scale>
        <p:origin x="1482"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0" d="100"/>
        <a:sy n="160" d="100"/>
      </p:scale>
      <p:origin x="0" y="0"/>
    </p:cViewPr>
  </p:sorterViewPr>
  <p:notesViewPr>
    <p:cSldViewPr snapToGrid="0" snapToObjects="1">
      <p:cViewPr varScale="1">
        <p:scale>
          <a:sx n="57" d="100"/>
          <a:sy n="57" d="100"/>
        </p:scale>
        <p:origin x="-27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D4D1035-2F3C-414E-9180-86B44CF47E12}" type="datetime1">
              <a:rPr lang="en-GB" smtClean="0"/>
              <a:t>01/11/2024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C79E070-5B5F-0144-9454-6973B6F416A2}" type="slidenum">
              <a:rPr lang="en-US" smtClean="0"/>
              <a:t>‹#›</a:t>
            </a:fld>
            <a:endParaRPr lang="en-US" dirty="0"/>
          </a:p>
        </p:txBody>
      </p:sp>
    </p:spTree>
    <p:extLst>
      <p:ext uri="{BB962C8B-B14F-4D97-AF65-F5344CB8AC3E}">
        <p14:creationId xmlns:p14="http://schemas.microsoft.com/office/powerpoint/2010/main" val="11778215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638311-480D-2E4A-AAC8-FDF7922DA89F}" type="datetime1">
              <a:rPr lang="en-GB" smtClean="0"/>
              <a:t>01/11/2024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6BED6E-1198-324D-839C-0CF1B13B57FB}" type="slidenum">
              <a:rPr lang="en-US" smtClean="0"/>
              <a:t>‹#›</a:t>
            </a:fld>
            <a:endParaRPr lang="en-US" dirty="0"/>
          </a:p>
        </p:txBody>
      </p:sp>
    </p:spTree>
    <p:extLst>
      <p:ext uri="{BB962C8B-B14F-4D97-AF65-F5344CB8AC3E}">
        <p14:creationId xmlns:p14="http://schemas.microsoft.com/office/powerpoint/2010/main" val="1551603394"/>
      </p:ext>
    </p:extLst>
  </p:cSld>
  <p:clrMap bg1="lt1" tx1="dk1" bg2="lt2" tx2="dk2" accent1="accent1" accent2="accent2" accent3="accent3" accent4="accent4" accent5="accent5" accent6="accent6" hlink="hlink" folHlink="folHlink"/>
  <p:hf hdr="0" ftr="0" dt="0"/>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BED6E-1198-324D-839C-0CF1B13B57FB}" type="slidenum">
              <a:rPr lang="en-US" smtClean="0"/>
              <a:t>0</a:t>
            </a:fld>
            <a:endParaRPr lang="en-US" dirty="0"/>
          </a:p>
        </p:txBody>
      </p:sp>
    </p:spTree>
    <p:extLst>
      <p:ext uri="{BB962C8B-B14F-4D97-AF65-F5344CB8AC3E}">
        <p14:creationId xmlns:p14="http://schemas.microsoft.com/office/powerpoint/2010/main" val="1829739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BED6E-1198-324D-839C-0CF1B13B57FB}" type="slidenum">
              <a:rPr lang="en-US" smtClean="0"/>
              <a:t>1</a:t>
            </a:fld>
            <a:endParaRPr lang="en-US" dirty="0"/>
          </a:p>
        </p:txBody>
      </p:sp>
    </p:spTree>
    <p:extLst>
      <p:ext uri="{BB962C8B-B14F-4D97-AF65-F5344CB8AC3E}">
        <p14:creationId xmlns:p14="http://schemas.microsoft.com/office/powerpoint/2010/main" val="1659999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2C3E50"/>
                </a:solidFill>
                <a:effectLst/>
                <a:latin typeface="Lato" panose="020F0502020204030203" pitchFamily="34" charset="0"/>
              </a:rPr>
              <a:t>Imputation Models Described:</a:t>
            </a:r>
            <a:r>
              <a:rPr lang="en-US" b="0" i="0" dirty="0">
                <a:solidFill>
                  <a:srgbClr val="2C3E50"/>
                </a:solidFill>
                <a:effectLst/>
                <a:latin typeface="Lato" panose="020F0502020204030203" pitchFamily="34" charset="0"/>
              </a:rPr>
              <a:t> 1. </a:t>
            </a:r>
            <a:r>
              <a:rPr lang="en-US" b="1" i="0" dirty="0">
                <a:solidFill>
                  <a:srgbClr val="2C3E50"/>
                </a:solidFill>
                <a:effectLst/>
                <a:latin typeface="Lato" panose="020F0502020204030203" pitchFamily="34" charset="0"/>
              </a:rPr>
              <a:t>Retrieved Dropout Models</a:t>
            </a:r>
            <a:r>
              <a:rPr lang="en-US" b="0" i="0" dirty="0">
                <a:solidFill>
                  <a:srgbClr val="2C3E50"/>
                </a:solidFill>
                <a:effectLst/>
                <a:latin typeface="Lato" panose="020F0502020204030203" pitchFamily="34" charset="0"/>
              </a:rPr>
              <a:t>: - </a:t>
            </a:r>
            <a:r>
              <a:rPr lang="en-US" b="1" i="0" dirty="0">
                <a:solidFill>
                  <a:srgbClr val="2C3E50"/>
                </a:solidFill>
                <a:effectLst/>
                <a:latin typeface="Lato" panose="020F0502020204030203" pitchFamily="34" charset="0"/>
              </a:rPr>
              <a:t>Assumptions</a:t>
            </a:r>
            <a:r>
              <a:rPr lang="en-US" b="0" i="0" dirty="0">
                <a:solidFill>
                  <a:srgbClr val="2C3E50"/>
                </a:solidFill>
                <a:effectLst/>
                <a:latin typeface="Lato" panose="020F0502020204030203" pitchFamily="34" charset="0"/>
              </a:rPr>
              <a:t>: These models assume that missing data after an intercurrent event are similar to the observed data after such events within the same study arm. - </a:t>
            </a:r>
            <a:r>
              <a:rPr lang="en-US" b="1" i="0" dirty="0">
                <a:solidFill>
                  <a:srgbClr val="2C3E50"/>
                </a:solidFill>
                <a:effectLst/>
                <a:latin typeface="Lato" panose="020F0502020204030203" pitchFamily="34" charset="0"/>
              </a:rPr>
              <a:t>Pros</a:t>
            </a:r>
            <a:r>
              <a:rPr lang="en-US" b="0" i="0" dirty="0">
                <a:solidFill>
                  <a:srgbClr val="2C3E50"/>
                </a:solidFill>
                <a:effectLst/>
                <a:latin typeface="Lato" panose="020F0502020204030203" pitchFamily="34" charset="0"/>
              </a:rPr>
              <a:t>: - Minimal bias in realistic scenarios where assumptions hold. - No assumptions are made about the treatment effect beyond what’s observed. - </a:t>
            </a:r>
            <a:r>
              <a:rPr lang="en-US" b="1" i="0" dirty="0">
                <a:solidFill>
                  <a:srgbClr val="2C3E50"/>
                </a:solidFill>
                <a:effectLst/>
                <a:latin typeface="Lato" panose="020F0502020204030203" pitchFamily="34" charset="0"/>
              </a:rPr>
              <a:t>Cons</a:t>
            </a:r>
            <a:r>
              <a:rPr lang="en-US" b="0" i="0" dirty="0">
                <a:solidFill>
                  <a:srgbClr val="2C3E50"/>
                </a:solidFill>
                <a:effectLst/>
                <a:latin typeface="Lato" panose="020F0502020204030203" pitchFamily="34" charset="0"/>
              </a:rPr>
              <a:t>: - These models can have inflated standard errors and result in power loss when there is insufficient data post-IE. - They can be difficult or impossible to fit effectively if the data are sparse.</a:t>
            </a:r>
          </a:p>
          <a:p>
            <a:pPr algn="l">
              <a:buFont typeface="+mj-lt"/>
              <a:buAutoNum type="arabicPeriod" startAt="2"/>
            </a:pPr>
            <a:r>
              <a:rPr lang="en-US" b="1" i="0" dirty="0">
                <a:solidFill>
                  <a:srgbClr val="2C3E50"/>
                </a:solidFill>
                <a:effectLst/>
                <a:latin typeface="Lato" panose="020F0502020204030203" pitchFamily="34" charset="0"/>
              </a:rPr>
              <a:t>Reference-Based Multiple Imputation</a:t>
            </a:r>
            <a:r>
              <a:rPr lang="en-US" b="0" i="0" dirty="0">
                <a:solidFill>
                  <a:srgbClr val="2C3E50"/>
                </a:solidFill>
                <a:effectLst/>
                <a:latin typeface="Lato" panose="020F0502020204030203" pitchFamily="34" charset="0"/>
              </a:rPr>
              <a:t>:</a:t>
            </a:r>
          </a:p>
          <a:p>
            <a:pPr marL="742950" lvl="1" indent="-285750" algn="l">
              <a:buFont typeface="+mj-lt"/>
              <a:buAutoNum type="arabicPeriod" startAt="2"/>
            </a:pPr>
            <a:r>
              <a:rPr lang="en-US" b="1" i="0" dirty="0">
                <a:solidFill>
                  <a:srgbClr val="2C3E50"/>
                </a:solidFill>
                <a:effectLst/>
                <a:latin typeface="Lato" panose="020F0502020204030203" pitchFamily="34" charset="0"/>
              </a:rPr>
              <a:t>Assumptions</a:t>
            </a:r>
            <a:r>
              <a:rPr lang="en-US" b="0" i="0" dirty="0">
                <a:solidFill>
                  <a:srgbClr val="2C3E50"/>
                </a:solidFill>
                <a:effectLst/>
                <a:latin typeface="Lato" panose="020F0502020204030203" pitchFamily="34" charset="0"/>
              </a:rPr>
              <a:t>: This approach assumes that missing data post-IE should be similar to observed data from a reference group, requiring explicit clinical assumptions and justification.</a:t>
            </a:r>
          </a:p>
          <a:p>
            <a:pPr marL="742950" lvl="1" indent="-285750" algn="l">
              <a:buFont typeface="+mj-lt"/>
              <a:buAutoNum type="arabicPeriod" startAt="2"/>
            </a:pPr>
            <a:r>
              <a:rPr lang="en-US" b="1" i="0" dirty="0">
                <a:solidFill>
                  <a:srgbClr val="2C3E50"/>
                </a:solidFill>
                <a:effectLst/>
                <a:latin typeface="Lato" panose="020F0502020204030203" pitchFamily="34" charset="0"/>
              </a:rPr>
              <a:t>Pros</a:t>
            </a:r>
            <a:r>
              <a:rPr lang="en-US" b="0" i="0" dirty="0">
                <a:solidFill>
                  <a:srgbClr val="2C3E50"/>
                </a:solidFill>
                <a:effectLst/>
                <a:latin typeface="Lato" panose="020F0502020204030203" pitchFamily="34" charset="0"/>
              </a:rPr>
              <a:t>:</a:t>
            </a:r>
          </a:p>
          <a:p>
            <a:pPr marL="1143000" lvl="2" indent="-228600" algn="l">
              <a:buFont typeface="+mj-lt"/>
              <a:buAutoNum type="arabicPeriod" startAt="2"/>
            </a:pPr>
            <a:r>
              <a:rPr lang="en-US" b="0" i="0" dirty="0">
                <a:solidFill>
                  <a:srgbClr val="2C3E50"/>
                </a:solidFill>
                <a:effectLst/>
                <a:latin typeface="Lato" panose="020F0502020204030203" pitchFamily="34" charset="0"/>
              </a:rPr>
              <a:t>Helps control the Type I error rate and avoids inflating the standard error.</a:t>
            </a:r>
          </a:p>
          <a:p>
            <a:pPr marL="742950" lvl="1" indent="-285750" algn="l">
              <a:buFont typeface="+mj-lt"/>
              <a:buAutoNum type="arabicPeriod" startAt="2"/>
            </a:pPr>
            <a:r>
              <a:rPr lang="en-US" b="1" i="0" dirty="0">
                <a:solidFill>
                  <a:srgbClr val="2C3E50"/>
                </a:solidFill>
                <a:effectLst/>
                <a:latin typeface="Lato" panose="020F0502020204030203" pitchFamily="34" charset="0"/>
              </a:rPr>
              <a:t>Cons</a:t>
            </a:r>
            <a:r>
              <a:rPr lang="en-US" b="0" i="0" dirty="0">
                <a:solidFill>
                  <a:srgbClr val="2C3E50"/>
                </a:solidFill>
                <a:effectLst/>
                <a:latin typeface="Lato" panose="020F0502020204030203" pitchFamily="34" charset="0"/>
              </a:rPr>
              <a:t>:</a:t>
            </a:r>
          </a:p>
          <a:p>
            <a:pPr marL="1143000" lvl="2" indent="-228600" algn="l">
              <a:buFont typeface="+mj-lt"/>
              <a:buAutoNum type="arabicPeriod" startAt="2"/>
            </a:pPr>
            <a:r>
              <a:rPr lang="en-US" b="0" i="0" dirty="0">
                <a:solidFill>
                  <a:srgbClr val="2C3E50"/>
                </a:solidFill>
                <a:effectLst/>
                <a:latin typeface="Lato" panose="020F0502020204030203" pitchFamily="34" charset="0"/>
              </a:rPr>
              <a:t>Assumes a particular treatment effect for subjects with missing post-IE data, which can introduce bias if these assumptions deviate from the true scenario.</a:t>
            </a:r>
          </a:p>
          <a:p>
            <a:endParaRPr lang="en-US" dirty="0"/>
          </a:p>
        </p:txBody>
      </p:sp>
      <p:sp>
        <p:nvSpPr>
          <p:cNvPr id="4" name="Slide Number Placeholder 3"/>
          <p:cNvSpPr>
            <a:spLocks noGrp="1"/>
          </p:cNvSpPr>
          <p:nvPr>
            <p:ph type="sldNum" sz="quarter" idx="5"/>
          </p:nvPr>
        </p:nvSpPr>
        <p:spPr/>
        <p:txBody>
          <a:bodyPr/>
          <a:lstStyle/>
          <a:p>
            <a:fld id="{E96BED6E-1198-324D-839C-0CF1B13B57FB}" type="slidenum">
              <a:rPr lang="en-US" smtClean="0"/>
              <a:t>2</a:t>
            </a:fld>
            <a:endParaRPr lang="en-US" dirty="0"/>
          </a:p>
        </p:txBody>
      </p:sp>
    </p:spTree>
    <p:extLst>
      <p:ext uri="{BB962C8B-B14F-4D97-AF65-F5344CB8AC3E}">
        <p14:creationId xmlns:p14="http://schemas.microsoft.com/office/powerpoint/2010/main" val="4046639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BED6E-1198-324D-839C-0CF1B13B57FB}" type="slidenum">
              <a:rPr lang="en-US" smtClean="0"/>
              <a:t>3</a:t>
            </a:fld>
            <a:endParaRPr lang="en-US" dirty="0"/>
          </a:p>
        </p:txBody>
      </p:sp>
    </p:spTree>
    <p:extLst>
      <p:ext uri="{BB962C8B-B14F-4D97-AF65-F5344CB8AC3E}">
        <p14:creationId xmlns:p14="http://schemas.microsoft.com/office/powerpoint/2010/main" val="1989038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96BED6E-1198-324D-839C-0CF1B13B57FB}" type="slidenum">
              <a:rPr lang="en-US" smtClean="0"/>
              <a:t>4</a:t>
            </a:fld>
            <a:endParaRPr lang="en-US" dirty="0"/>
          </a:p>
        </p:txBody>
      </p:sp>
    </p:spTree>
    <p:extLst>
      <p:ext uri="{BB962C8B-B14F-4D97-AF65-F5344CB8AC3E}">
        <p14:creationId xmlns:p14="http://schemas.microsoft.com/office/powerpoint/2010/main" val="3617199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b="0" i="0" dirty="0">
                <a:solidFill>
                  <a:srgbClr val="2C3E50"/>
                </a:solidFill>
                <a:effectLst/>
                <a:latin typeface="Lato" panose="020F0502020204030203" pitchFamily="34" charset="0"/>
              </a:rPr>
              <a:t>一种新药可能最初被作为 </a:t>
            </a:r>
            <a:r>
              <a:rPr lang="zh-CN" altLang="en-US" b="1" i="0" dirty="0">
                <a:solidFill>
                  <a:srgbClr val="2C3E50"/>
                </a:solidFill>
                <a:effectLst/>
                <a:latin typeface="Lato" panose="020F0502020204030203" pitchFamily="34" charset="0"/>
              </a:rPr>
              <a:t>三线治疗</a:t>
            </a:r>
            <a:r>
              <a:rPr lang="zh-CN" altLang="en-US" b="0" i="0" dirty="0">
                <a:solidFill>
                  <a:srgbClr val="2C3E50"/>
                </a:solidFill>
                <a:effectLst/>
                <a:latin typeface="Lato" panose="020F0502020204030203" pitchFamily="34" charset="0"/>
              </a:rPr>
              <a:t>药物进行测试（在其他治疗药物失败后），然后被提升为 </a:t>
            </a:r>
            <a:r>
              <a:rPr lang="zh-CN" altLang="en-US" b="1" i="0" dirty="0">
                <a:solidFill>
                  <a:srgbClr val="2C3E50"/>
                </a:solidFill>
                <a:effectLst/>
                <a:latin typeface="Lato" panose="020F0502020204030203" pitchFamily="34" charset="0"/>
              </a:rPr>
              <a:t>二线治疗药物进行测试。治疗线</a:t>
            </a:r>
            <a:r>
              <a:rPr lang="zh-CN" altLang="en-US" b="0" i="0" dirty="0">
                <a:solidFill>
                  <a:srgbClr val="2C3E50"/>
                </a:solidFill>
                <a:effectLst/>
                <a:latin typeface="Lato" panose="020F0502020204030203" pitchFamily="34" charset="0"/>
              </a:rPr>
              <a:t>的这种变化可能导致在不同时间点对不同的治疗政策（策略）进行比较，这变得难以解释</a:t>
            </a:r>
            <a:endParaRPr lang="en-US" altLang="zh-CN" b="0" i="0" dirty="0">
              <a:solidFill>
                <a:srgbClr val="2C3E50"/>
              </a:solidFill>
              <a:effectLst/>
              <a:latin typeface="Lato" panose="020F0502020204030203" pitchFamily="34" charset="0"/>
            </a:endParaRPr>
          </a:p>
          <a:p>
            <a:endParaRPr lang="en-US" b="0" i="0" dirty="0">
              <a:solidFill>
                <a:srgbClr val="2C3E50"/>
              </a:solidFill>
              <a:effectLst/>
              <a:latin typeface="Lato" panose="020F0502020204030203" pitchFamily="34" charset="0"/>
            </a:endParaRPr>
          </a:p>
          <a:p>
            <a:r>
              <a:rPr lang="en-US" dirty="0"/>
              <a:t>In the context of Changes in Control and Treatment Lines and Crossover of Treatment Strategies, the treatment-policy strategy typically refers to the approach where the effect of the initial, assigned treatment is estimated regardless of any subsequent changes in the treatment or control conditions. This strategy follows an "intention-to-treat" (ITT) principle, where all participants are analyzed according to the treatment they were originally assigned, irrespective of any treatment adjustments during the trial.</a:t>
            </a:r>
          </a:p>
          <a:p>
            <a:endParaRPr lang="en-US" dirty="0"/>
          </a:p>
          <a:p>
            <a:r>
              <a:rPr lang="en-US" dirty="0"/>
              <a:t>Changes in Control and Treatment Lines:</a:t>
            </a:r>
          </a:p>
          <a:p>
            <a:endParaRPr lang="en-US" dirty="0"/>
          </a:p>
          <a:p>
            <a:r>
              <a:rPr lang="en-US" dirty="0"/>
              <a:t>Here, the treatment-policy strategy aims to maintain the interpretation of results based on the originally assigned treatment and control conditions, even when standard treatments evolve or new therapies are introduced. This means analyzing outcomes as if patients remained in the initially assigned treatment line (e.g., second-line or third-line), without considering later modifications. This strategy preserves the initial treatment assignment's relevance but can make interpretation difficult when clinical practice changes over time.</a:t>
            </a:r>
          </a:p>
          <a:p>
            <a:endParaRPr lang="en-US" dirty="0"/>
          </a:p>
          <a:p>
            <a:r>
              <a:rPr lang="en-US" dirty="0"/>
              <a:t>Crossover of Treatment Strategies:</a:t>
            </a:r>
          </a:p>
          <a:p>
            <a:endParaRPr lang="en-US" dirty="0"/>
          </a:p>
          <a:p>
            <a:r>
              <a:rPr lang="en-US" dirty="0"/>
              <a:t>For crossover cases, where participants in the control group switch to the experimental treatment or vice versa, the treatment-policy strategy would still assess outcomes based on the original treatment assignments. This approach assumes that subsequent treatment changes (like switching to the experimental group) do not affect the primary evaluation of the initially assigned treatment effect. This strategy is intended to measure the real-world effect of initiating a particular treatment, even if patients later receive additional or alternative therapies, but it can obscure the actual effect of the original treatment alone.</a:t>
            </a:r>
          </a:p>
        </p:txBody>
      </p:sp>
      <p:sp>
        <p:nvSpPr>
          <p:cNvPr id="4" name="Slide Number Placeholder 3"/>
          <p:cNvSpPr>
            <a:spLocks noGrp="1"/>
          </p:cNvSpPr>
          <p:nvPr>
            <p:ph type="sldNum" sz="quarter" idx="5"/>
          </p:nvPr>
        </p:nvSpPr>
        <p:spPr/>
        <p:txBody>
          <a:bodyPr/>
          <a:lstStyle/>
          <a:p>
            <a:fld id="{E96BED6E-1198-324D-839C-0CF1B13B57FB}" type="slidenum">
              <a:rPr lang="en-US" smtClean="0"/>
              <a:t>6</a:t>
            </a:fld>
            <a:endParaRPr lang="en-US" dirty="0"/>
          </a:p>
        </p:txBody>
      </p:sp>
    </p:spTree>
    <p:extLst>
      <p:ext uri="{BB962C8B-B14F-4D97-AF65-F5344CB8AC3E}">
        <p14:creationId xmlns:p14="http://schemas.microsoft.com/office/powerpoint/2010/main" val="23746403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n cover">
    <p:bg>
      <p:bgPr>
        <a:solidFill>
          <a:schemeClr val="bg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C72A570D-D87D-BDBC-FF2A-9B01D74C1D17}"/>
              </a:ext>
            </a:extLst>
          </p:cNvPr>
          <p:cNvSpPr/>
          <p:nvPr userDrawn="1"/>
        </p:nvSpPr>
        <p:spPr>
          <a:xfrm>
            <a:off x="5907334" y="154042"/>
            <a:ext cx="6284666" cy="6532582"/>
          </a:xfrm>
          <a:custGeom>
            <a:avLst/>
            <a:gdLst>
              <a:gd name="connsiteX0" fmla="*/ 3262566 w 6284666"/>
              <a:gd name="connsiteY0" fmla="*/ 0 h 6532582"/>
              <a:gd name="connsiteX1" fmla="*/ 6268743 w 6284666"/>
              <a:gd name="connsiteY1" fmla="*/ 1994903 h 6532582"/>
              <a:gd name="connsiteX2" fmla="*/ 6284666 w 6284666"/>
              <a:gd name="connsiteY2" fmla="*/ 2038458 h 6532582"/>
              <a:gd name="connsiteX3" fmla="*/ 6284666 w 6284666"/>
              <a:gd name="connsiteY3" fmla="*/ 4494125 h 6532582"/>
              <a:gd name="connsiteX4" fmla="*/ 6268743 w 6284666"/>
              <a:gd name="connsiteY4" fmla="*/ 4537679 h 6532582"/>
              <a:gd name="connsiteX5" fmla="*/ 3262566 w 6284666"/>
              <a:gd name="connsiteY5" fmla="*/ 6532582 h 6532582"/>
              <a:gd name="connsiteX6" fmla="*/ 0 w 6284666"/>
              <a:gd name="connsiteY6" fmla="*/ 3266291 h 6532582"/>
              <a:gd name="connsiteX7" fmla="*/ 3262566 w 6284666"/>
              <a:gd name="connsiteY7" fmla="*/ 0 h 6532582"/>
              <a:gd name="connsiteX8" fmla="*/ 3262565 w 6284666"/>
              <a:gd name="connsiteY8" fmla="*/ 582695 h 6532582"/>
              <a:gd name="connsiteX9" fmla="*/ 582694 w 6284666"/>
              <a:gd name="connsiteY9" fmla="*/ 3266291 h 6532582"/>
              <a:gd name="connsiteX10" fmla="*/ 3262565 w 6284666"/>
              <a:gd name="connsiteY10" fmla="*/ 5949887 h 6532582"/>
              <a:gd name="connsiteX11" fmla="*/ 5942436 w 6284666"/>
              <a:gd name="connsiteY11" fmla="*/ 3266291 h 6532582"/>
              <a:gd name="connsiteX12" fmla="*/ 3262565 w 6284666"/>
              <a:gd name="connsiteY12" fmla="*/ 582695 h 653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84666" h="6532582">
                <a:moveTo>
                  <a:pt x="3262566" y="0"/>
                </a:moveTo>
                <a:cubicBezTo>
                  <a:pt x="4613965" y="0"/>
                  <a:pt x="5773459" y="822582"/>
                  <a:pt x="6268743" y="1994903"/>
                </a:cubicBezTo>
                <a:lnTo>
                  <a:pt x="6284666" y="2038458"/>
                </a:lnTo>
                <a:lnTo>
                  <a:pt x="6284666" y="4494125"/>
                </a:lnTo>
                <a:lnTo>
                  <a:pt x="6268743" y="4537679"/>
                </a:lnTo>
                <a:cubicBezTo>
                  <a:pt x="5773459" y="5710000"/>
                  <a:pt x="4613965" y="6532582"/>
                  <a:pt x="3262566" y="6532582"/>
                </a:cubicBezTo>
                <a:cubicBezTo>
                  <a:pt x="1460701" y="6532582"/>
                  <a:pt x="0" y="5070214"/>
                  <a:pt x="0" y="3266291"/>
                </a:cubicBezTo>
                <a:cubicBezTo>
                  <a:pt x="0" y="1462368"/>
                  <a:pt x="1460701" y="0"/>
                  <a:pt x="3262566" y="0"/>
                </a:cubicBezTo>
                <a:close/>
                <a:moveTo>
                  <a:pt x="3262565" y="582695"/>
                </a:moveTo>
                <a:cubicBezTo>
                  <a:pt x="1782513" y="582695"/>
                  <a:pt x="582694" y="1784182"/>
                  <a:pt x="582694" y="3266291"/>
                </a:cubicBezTo>
                <a:cubicBezTo>
                  <a:pt x="582694" y="4748400"/>
                  <a:pt x="1782513" y="5949887"/>
                  <a:pt x="3262565" y="5949887"/>
                </a:cubicBezTo>
                <a:cubicBezTo>
                  <a:pt x="4742617" y="5949887"/>
                  <a:pt x="5942436" y="4748400"/>
                  <a:pt x="5942436" y="3266291"/>
                </a:cubicBezTo>
                <a:cubicBezTo>
                  <a:pt x="5942436" y="1784182"/>
                  <a:pt x="4742617" y="582695"/>
                  <a:pt x="3262565" y="582695"/>
                </a:cubicBezTo>
                <a:close/>
              </a:path>
            </a:pathLst>
          </a:custGeom>
          <a:gradFill>
            <a:gsLst>
              <a:gs pos="0">
                <a:srgbClr val="D0E6E3"/>
              </a:gs>
              <a:gs pos="100000">
                <a:srgbClr val="D0DDDE"/>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3122">
              <a:solidFill>
                <a:schemeClr val="tx1"/>
              </a:solidFill>
            </a:endParaRPr>
          </a:p>
        </p:txBody>
      </p:sp>
      <p:pic>
        <p:nvPicPr>
          <p:cNvPr id="3" name="Picture 2">
            <a:extLst>
              <a:ext uri="{FF2B5EF4-FFF2-40B4-BE49-F238E27FC236}">
                <a16:creationId xmlns:a16="http://schemas.microsoft.com/office/drawing/2014/main" id="{854C7FEF-3581-A0D7-0E08-1F272CA5D530}"/>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628952" y="660796"/>
            <a:ext cx="1639691" cy="439341"/>
          </a:xfrm>
          <a:prstGeom prst="rect">
            <a:avLst/>
          </a:prstGeom>
        </p:spPr>
      </p:pic>
      <p:sp>
        <p:nvSpPr>
          <p:cNvPr id="9" name="Title 7">
            <a:extLst>
              <a:ext uri="{FF2B5EF4-FFF2-40B4-BE49-F238E27FC236}">
                <a16:creationId xmlns:a16="http://schemas.microsoft.com/office/drawing/2014/main" id="{52CB5882-A091-CEBD-B89F-1A353AC99539}"/>
              </a:ext>
            </a:extLst>
          </p:cNvPr>
          <p:cNvSpPr>
            <a:spLocks noGrp="1"/>
          </p:cNvSpPr>
          <p:nvPr>
            <p:ph type="title" hasCustomPrompt="1"/>
          </p:nvPr>
        </p:nvSpPr>
        <p:spPr>
          <a:xfrm>
            <a:off x="628955" y="2332625"/>
            <a:ext cx="5129295" cy="1266584"/>
          </a:xfrm>
          <a:prstGeom prst="rect">
            <a:avLst/>
          </a:prstGeom>
        </p:spPr>
        <p:txBody>
          <a:bodyPr anchor="b"/>
          <a:lstStyle>
            <a:lvl1pPr>
              <a:lnSpc>
                <a:spcPct val="100000"/>
              </a:lnSpc>
              <a:defRPr sz="2600">
                <a:solidFill>
                  <a:schemeClr val="accent1"/>
                </a:solidFill>
              </a:defRPr>
            </a:lvl1pPr>
          </a:lstStyle>
          <a:p>
            <a:r>
              <a:rPr lang="en-US" dirty="0"/>
              <a:t>Click to edit master title style</a:t>
            </a:r>
            <a:endParaRPr lang="en-GB" dirty="0"/>
          </a:p>
        </p:txBody>
      </p:sp>
      <p:sp>
        <p:nvSpPr>
          <p:cNvPr id="12" name="Text Placeholder 9">
            <a:extLst>
              <a:ext uri="{FF2B5EF4-FFF2-40B4-BE49-F238E27FC236}">
                <a16:creationId xmlns:a16="http://schemas.microsoft.com/office/drawing/2014/main" id="{AEDBBCE0-CC07-B4B4-6500-5DEADB36C43B}"/>
              </a:ext>
            </a:extLst>
          </p:cNvPr>
          <p:cNvSpPr>
            <a:spLocks noGrp="1"/>
          </p:cNvSpPr>
          <p:nvPr>
            <p:ph type="body" sz="quarter" idx="11" hasCustomPrompt="1"/>
          </p:nvPr>
        </p:nvSpPr>
        <p:spPr>
          <a:xfrm>
            <a:off x="628951" y="3621618"/>
            <a:ext cx="5129298" cy="768349"/>
          </a:xfrm>
          <a:prstGeom prst="rect">
            <a:avLst/>
          </a:prstGeom>
        </p:spPr>
        <p:txBody>
          <a:bodyPr/>
          <a:lstStyle>
            <a:lvl1pPr marL="0" indent="0">
              <a:lnSpc>
                <a:spcPct val="100000"/>
              </a:lnSpc>
              <a:buNone/>
              <a:defRPr sz="1800">
                <a:solidFill>
                  <a:schemeClr val="accent1"/>
                </a:solidFill>
              </a:defRPr>
            </a:lvl1pPr>
          </a:lstStyle>
          <a:p>
            <a:pPr lvl="0"/>
            <a:r>
              <a:rPr lang="en-US" dirty="0"/>
              <a:t>Edit master text styles</a:t>
            </a:r>
          </a:p>
        </p:txBody>
      </p:sp>
      <p:sp>
        <p:nvSpPr>
          <p:cNvPr id="14" name="Circle: Hollow 13">
            <a:extLst>
              <a:ext uri="{FF2B5EF4-FFF2-40B4-BE49-F238E27FC236}">
                <a16:creationId xmlns:a16="http://schemas.microsoft.com/office/drawing/2014/main" id="{A36BCE4B-6FA1-6264-7C53-18A2C5B411DD}"/>
              </a:ext>
            </a:extLst>
          </p:cNvPr>
          <p:cNvSpPr/>
          <p:nvPr userDrawn="1"/>
        </p:nvSpPr>
        <p:spPr>
          <a:xfrm>
            <a:off x="6281434" y="528569"/>
            <a:ext cx="5776931" cy="5783528"/>
          </a:xfrm>
          <a:prstGeom prst="donut">
            <a:avLst>
              <a:gd name="adj" fmla="val 8930"/>
            </a:avLst>
          </a:prstGeom>
          <a:gradFill>
            <a:gsLst>
              <a:gs pos="0">
                <a:schemeClr val="accent1"/>
              </a:gs>
              <a:gs pos="100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solidFill>
                <a:schemeClr val="tx1"/>
              </a:solidFill>
            </a:endParaRPr>
          </a:p>
        </p:txBody>
      </p:sp>
      <p:sp>
        <p:nvSpPr>
          <p:cNvPr id="15" name="Picture Placeholder 21">
            <a:extLst>
              <a:ext uri="{FF2B5EF4-FFF2-40B4-BE49-F238E27FC236}">
                <a16:creationId xmlns:a16="http://schemas.microsoft.com/office/drawing/2014/main" id="{8BB08FC7-D278-6D01-C978-D48E9C5F8B6B}"/>
              </a:ext>
            </a:extLst>
          </p:cNvPr>
          <p:cNvSpPr>
            <a:spLocks noGrp="1" noChangeAspect="1"/>
          </p:cNvSpPr>
          <p:nvPr>
            <p:ph type="pic" sz="quarter" idx="10" hasCustomPrompt="1"/>
          </p:nvPr>
        </p:nvSpPr>
        <p:spPr>
          <a:xfrm>
            <a:off x="7118641" y="1369810"/>
            <a:ext cx="4094403" cy="4094400"/>
          </a:xfrm>
          <a:prstGeom prst="ellipse">
            <a:avLst/>
          </a:prstGeom>
          <a:solidFill>
            <a:schemeClr val="bg1"/>
          </a:solidFill>
          <a:ln>
            <a:noFill/>
          </a:ln>
        </p:spPr>
        <p:txBody>
          <a:bodyPr anchor="t">
            <a:normAutofit/>
          </a:bodyPr>
          <a:lstStyle>
            <a:lvl1pPr marL="0" indent="0" algn="ctr">
              <a:buNone/>
              <a:defRPr sz="1734" baseline="0">
                <a:solidFill>
                  <a:schemeClr val="bg1"/>
                </a:solidFill>
              </a:defRPr>
            </a:lvl1pPr>
          </a:lstStyle>
          <a:p>
            <a:r>
              <a:rPr lang="en-US" dirty="0"/>
              <a:t>Insert Picture</a:t>
            </a:r>
          </a:p>
        </p:txBody>
      </p:sp>
      <p:sp>
        <p:nvSpPr>
          <p:cNvPr id="17" name="Circle: Hollow 16">
            <a:extLst>
              <a:ext uri="{FF2B5EF4-FFF2-40B4-BE49-F238E27FC236}">
                <a16:creationId xmlns:a16="http://schemas.microsoft.com/office/drawing/2014/main" id="{B5F54A98-8BF5-E0C4-11EB-AC2BD68C09E1}"/>
              </a:ext>
            </a:extLst>
          </p:cNvPr>
          <p:cNvSpPr/>
          <p:nvPr userDrawn="1"/>
        </p:nvSpPr>
        <p:spPr>
          <a:xfrm>
            <a:off x="6281434" y="528569"/>
            <a:ext cx="5776931" cy="5783528"/>
          </a:xfrm>
          <a:prstGeom prst="donut">
            <a:avLst>
              <a:gd name="adj" fmla="val 893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solidFill>
                <a:schemeClr val="tx1"/>
              </a:solidFill>
            </a:endParaRPr>
          </a:p>
        </p:txBody>
      </p:sp>
      <p:sp>
        <p:nvSpPr>
          <p:cNvPr id="16" name="Circle: Hollow 15">
            <a:extLst>
              <a:ext uri="{FF2B5EF4-FFF2-40B4-BE49-F238E27FC236}">
                <a16:creationId xmlns:a16="http://schemas.microsoft.com/office/drawing/2014/main" id="{4B8CCC10-0925-F7AC-DD03-475FF88C0284}"/>
              </a:ext>
            </a:extLst>
          </p:cNvPr>
          <p:cNvSpPr/>
          <p:nvPr userDrawn="1"/>
        </p:nvSpPr>
        <p:spPr>
          <a:xfrm>
            <a:off x="6685680" y="933275"/>
            <a:ext cx="4968439" cy="4974114"/>
          </a:xfrm>
          <a:prstGeom prst="donut">
            <a:avLst>
              <a:gd name="adj" fmla="val 8930"/>
            </a:avLst>
          </a:prstGeom>
          <a:gradFill>
            <a:gsLst>
              <a:gs pos="0">
                <a:schemeClr val="accent1"/>
              </a:gs>
              <a:gs pos="100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solidFill>
                <a:schemeClr val="tx1"/>
              </a:solidFill>
            </a:endParaRPr>
          </a:p>
        </p:txBody>
      </p:sp>
    </p:spTree>
    <p:extLst>
      <p:ext uri="{BB962C8B-B14F-4D97-AF65-F5344CB8AC3E}">
        <p14:creationId xmlns:p14="http://schemas.microsoft.com/office/powerpoint/2010/main" val="292447597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ark chapter">
    <p:bg>
      <p:bgPr>
        <a:gradFill>
          <a:gsLst>
            <a:gs pos="0">
              <a:schemeClr val="accent1"/>
            </a:gs>
            <a:gs pos="100000">
              <a:schemeClr val="accent2"/>
            </a:gs>
          </a:gsLst>
          <a:lin ang="5400000" scaled="1"/>
        </a:gradFill>
        <a:effectLst/>
      </p:bgPr>
    </p:bg>
    <p:spTree>
      <p:nvGrpSpPr>
        <p:cNvPr id="1" name=""/>
        <p:cNvGrpSpPr/>
        <p:nvPr/>
      </p:nvGrpSpPr>
      <p:grpSpPr>
        <a:xfrm>
          <a:off x="0" y="0"/>
          <a:ext cx="0" cy="0"/>
          <a:chOff x="0" y="0"/>
          <a:chExt cx="0" cy="0"/>
        </a:xfrm>
      </p:grpSpPr>
      <p:sp>
        <p:nvSpPr>
          <p:cNvPr id="15" name="Freeform 3">
            <a:extLst>
              <a:ext uri="{FF2B5EF4-FFF2-40B4-BE49-F238E27FC236}">
                <a16:creationId xmlns:a16="http://schemas.microsoft.com/office/drawing/2014/main" id="{4B23040C-5D5E-2407-3BFC-7E6D902CCB2F}"/>
              </a:ext>
            </a:extLst>
          </p:cNvPr>
          <p:cNvSpPr/>
          <p:nvPr userDrawn="1"/>
        </p:nvSpPr>
        <p:spPr>
          <a:xfrm>
            <a:off x="1" y="-3407"/>
            <a:ext cx="5584613" cy="3617303"/>
          </a:xfrm>
          <a:custGeom>
            <a:avLst/>
            <a:gdLst>
              <a:gd name="connsiteX0" fmla="*/ 3705960 w 4188460"/>
              <a:gd name="connsiteY0" fmla="*/ 0 h 2712977"/>
              <a:gd name="connsiteX1" fmla="*/ 4187657 w 4188460"/>
              <a:gd name="connsiteY1" fmla="*/ 0 h 2712977"/>
              <a:gd name="connsiteX2" fmla="*/ 4188460 w 4188460"/>
              <a:gd name="connsiteY2" fmla="*/ 15903 h 2712977"/>
              <a:gd name="connsiteX3" fmla="*/ 1490980 w 4188460"/>
              <a:gd name="connsiteY3" fmla="*/ 2712977 h 2712977"/>
              <a:gd name="connsiteX4" fmla="*/ 205201 w 4188460"/>
              <a:gd name="connsiteY4" fmla="*/ 2387455 h 2712977"/>
              <a:gd name="connsiteX5" fmla="*/ 0 w 4188460"/>
              <a:gd name="connsiteY5" fmla="*/ 2262811 h 2712977"/>
              <a:gd name="connsiteX6" fmla="*/ 0 w 4188460"/>
              <a:gd name="connsiteY6" fmla="*/ 1651304 h 2712977"/>
              <a:gd name="connsiteX7" fmla="*/ 81536 w 4188460"/>
              <a:gd name="connsiteY7" fmla="*/ 1725396 h 2712977"/>
              <a:gd name="connsiteX8" fmla="*/ 1490980 w 4188460"/>
              <a:gd name="connsiteY8" fmla="*/ 2231280 h 2712977"/>
              <a:gd name="connsiteX9" fmla="*/ 3706763 w 4188460"/>
              <a:gd name="connsiteY9" fmla="*/ 15903 h 2712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88460" h="2712977">
                <a:moveTo>
                  <a:pt x="3705960" y="0"/>
                </a:moveTo>
                <a:lnTo>
                  <a:pt x="4187657" y="0"/>
                </a:lnTo>
                <a:lnTo>
                  <a:pt x="4188460" y="15903"/>
                </a:lnTo>
                <a:cubicBezTo>
                  <a:pt x="4188460" y="1505456"/>
                  <a:pt x="2980757" y="2712977"/>
                  <a:pt x="1490980" y="2712977"/>
                </a:cubicBezTo>
                <a:cubicBezTo>
                  <a:pt x="1025425" y="2712977"/>
                  <a:pt x="587416" y="2595055"/>
                  <a:pt x="205201" y="2387455"/>
                </a:cubicBezTo>
                <a:lnTo>
                  <a:pt x="0" y="2262811"/>
                </a:lnTo>
                <a:lnTo>
                  <a:pt x="0" y="1651304"/>
                </a:lnTo>
                <a:lnTo>
                  <a:pt x="81536" y="1725396"/>
                </a:lnTo>
                <a:cubicBezTo>
                  <a:pt x="464554" y="2041432"/>
                  <a:pt x="955593" y="2231280"/>
                  <a:pt x="1490980" y="2231280"/>
                </a:cubicBezTo>
                <a:cubicBezTo>
                  <a:pt x="2714723" y="2231280"/>
                  <a:pt x="3706763" y="1239422"/>
                  <a:pt x="3706763" y="15903"/>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122">
              <a:solidFill>
                <a:schemeClr val="tx1"/>
              </a:solidFill>
            </a:endParaRPr>
          </a:p>
        </p:txBody>
      </p:sp>
      <p:sp>
        <p:nvSpPr>
          <p:cNvPr id="16" name="Freeform 6">
            <a:extLst>
              <a:ext uri="{FF2B5EF4-FFF2-40B4-BE49-F238E27FC236}">
                <a16:creationId xmlns:a16="http://schemas.microsoft.com/office/drawing/2014/main" id="{86E6F99D-6245-EF8C-A7E9-F19910537831}"/>
              </a:ext>
            </a:extLst>
          </p:cNvPr>
          <p:cNvSpPr/>
          <p:nvPr userDrawn="1"/>
        </p:nvSpPr>
        <p:spPr>
          <a:xfrm>
            <a:off x="1" y="3"/>
            <a:ext cx="5157893" cy="3187713"/>
          </a:xfrm>
          <a:custGeom>
            <a:avLst/>
            <a:gdLst>
              <a:gd name="connsiteX0" fmla="*/ 3443135 w 3868420"/>
              <a:gd name="connsiteY0" fmla="*/ 0 h 2390785"/>
              <a:gd name="connsiteX1" fmla="*/ 3867746 w 3868420"/>
              <a:gd name="connsiteY1" fmla="*/ 0 h 2390785"/>
              <a:gd name="connsiteX2" fmla="*/ 3868420 w 3868420"/>
              <a:gd name="connsiteY2" fmla="*/ 13345 h 2390785"/>
              <a:gd name="connsiteX3" fmla="*/ 1490980 w 3868420"/>
              <a:gd name="connsiteY3" fmla="*/ 2390785 h 2390785"/>
              <a:gd name="connsiteX4" fmla="*/ 161731 w 3868420"/>
              <a:gd name="connsiteY4" fmla="*/ 1984756 h 2390785"/>
              <a:gd name="connsiteX5" fmla="*/ 0 w 3868420"/>
              <a:gd name="connsiteY5" fmla="*/ 1863816 h 2390785"/>
              <a:gd name="connsiteX6" fmla="*/ 0 w 3868420"/>
              <a:gd name="connsiteY6" fmla="*/ 1273040 h 2390785"/>
              <a:gd name="connsiteX7" fmla="*/ 110121 w 3868420"/>
              <a:gd name="connsiteY7" fmla="*/ 1394204 h 2390785"/>
              <a:gd name="connsiteX8" fmla="*/ 1490980 w 3868420"/>
              <a:gd name="connsiteY8" fmla="*/ 1966174 h 2390785"/>
              <a:gd name="connsiteX9" fmla="*/ 3443809 w 3868420"/>
              <a:gd name="connsiteY9" fmla="*/ 13345 h 239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8420" h="2390785">
                <a:moveTo>
                  <a:pt x="3443135" y="0"/>
                </a:moveTo>
                <a:lnTo>
                  <a:pt x="3867746" y="0"/>
                </a:lnTo>
                <a:lnTo>
                  <a:pt x="3868420" y="13345"/>
                </a:lnTo>
                <a:cubicBezTo>
                  <a:pt x="3868420" y="1326369"/>
                  <a:pt x="2804004" y="2390785"/>
                  <a:pt x="1490980" y="2390785"/>
                </a:cubicBezTo>
                <a:cubicBezTo>
                  <a:pt x="998596" y="2390785"/>
                  <a:pt x="541173" y="2241102"/>
                  <a:pt x="161731" y="1984756"/>
                </a:cubicBezTo>
                <a:lnTo>
                  <a:pt x="0" y="1863816"/>
                </a:lnTo>
                <a:lnTo>
                  <a:pt x="0" y="1273040"/>
                </a:lnTo>
                <a:lnTo>
                  <a:pt x="110121" y="1394204"/>
                </a:lnTo>
                <a:cubicBezTo>
                  <a:pt x="463514" y="1747596"/>
                  <a:pt x="951721" y="1966174"/>
                  <a:pt x="1490980" y="1966174"/>
                </a:cubicBezTo>
                <a:cubicBezTo>
                  <a:pt x="2569498" y="1966174"/>
                  <a:pt x="3443809" y="1091863"/>
                  <a:pt x="3443809" y="13345"/>
                </a:cubicBezTo>
                <a:close/>
              </a:path>
            </a:pathLst>
          </a:custGeom>
          <a:solidFill>
            <a:srgbClr val="A0C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122" dirty="0">
              <a:solidFill>
                <a:schemeClr val="tx1"/>
              </a:solidFill>
            </a:endParaRPr>
          </a:p>
        </p:txBody>
      </p:sp>
      <p:sp>
        <p:nvSpPr>
          <p:cNvPr id="17" name="Freeform 9">
            <a:extLst>
              <a:ext uri="{FF2B5EF4-FFF2-40B4-BE49-F238E27FC236}">
                <a16:creationId xmlns:a16="http://schemas.microsoft.com/office/drawing/2014/main" id="{8175CF01-03A6-B1CC-CA97-013F8DDFBDD3}"/>
              </a:ext>
            </a:extLst>
          </p:cNvPr>
          <p:cNvSpPr/>
          <p:nvPr userDrawn="1"/>
        </p:nvSpPr>
        <p:spPr>
          <a:xfrm>
            <a:off x="1" y="-3409"/>
            <a:ext cx="4731173" cy="2764406"/>
          </a:xfrm>
          <a:custGeom>
            <a:avLst/>
            <a:gdLst>
              <a:gd name="connsiteX0" fmla="*/ 3180125 w 3548380"/>
              <a:gd name="connsiteY0" fmla="*/ 0 h 2073304"/>
              <a:gd name="connsiteX1" fmla="*/ 3547577 w 3548380"/>
              <a:gd name="connsiteY1" fmla="*/ 0 h 2073304"/>
              <a:gd name="connsiteX2" fmla="*/ 3548380 w 3548380"/>
              <a:gd name="connsiteY2" fmla="*/ 15904 h 2073304"/>
              <a:gd name="connsiteX3" fmla="*/ 1490980 w 3548380"/>
              <a:gd name="connsiteY3" fmla="*/ 2073304 h 2073304"/>
              <a:gd name="connsiteX4" fmla="*/ 36178 w 3548380"/>
              <a:gd name="connsiteY4" fmla="*/ 1470706 h 2073304"/>
              <a:gd name="connsiteX5" fmla="*/ 0 w 3548380"/>
              <a:gd name="connsiteY5" fmla="*/ 1430899 h 2073304"/>
              <a:gd name="connsiteX6" fmla="*/ 0 w 3548380"/>
              <a:gd name="connsiteY6" fmla="*/ 811056 h 2073304"/>
              <a:gd name="connsiteX7" fmla="*/ 5000 w 3548380"/>
              <a:gd name="connsiteY7" fmla="*/ 821434 h 2073304"/>
              <a:gd name="connsiteX8" fmla="*/ 1490980 w 3548380"/>
              <a:gd name="connsiteY8" fmla="*/ 1705852 h 2073304"/>
              <a:gd name="connsiteX9" fmla="*/ 3180928 w 3548380"/>
              <a:gd name="connsiteY9" fmla="*/ 15904 h 2073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380" h="2073304">
                <a:moveTo>
                  <a:pt x="3180125" y="0"/>
                </a:moveTo>
                <a:lnTo>
                  <a:pt x="3547577" y="0"/>
                </a:lnTo>
                <a:lnTo>
                  <a:pt x="3548380" y="15904"/>
                </a:lnTo>
                <a:cubicBezTo>
                  <a:pt x="3548380" y="1152175"/>
                  <a:pt x="2627251" y="2073304"/>
                  <a:pt x="1490980" y="2073304"/>
                </a:cubicBezTo>
                <a:cubicBezTo>
                  <a:pt x="922845" y="2073304"/>
                  <a:pt x="408495" y="1843022"/>
                  <a:pt x="36178" y="1470706"/>
                </a:cubicBezTo>
                <a:lnTo>
                  <a:pt x="0" y="1430899"/>
                </a:lnTo>
                <a:lnTo>
                  <a:pt x="0" y="811056"/>
                </a:lnTo>
                <a:lnTo>
                  <a:pt x="5000" y="821434"/>
                </a:lnTo>
                <a:cubicBezTo>
                  <a:pt x="291174" y="1348233"/>
                  <a:pt x="849314" y="1705852"/>
                  <a:pt x="1490980" y="1705852"/>
                </a:cubicBezTo>
                <a:cubicBezTo>
                  <a:pt x="2424313" y="1705852"/>
                  <a:pt x="3180928" y="949237"/>
                  <a:pt x="3180928" y="15904"/>
                </a:cubicBezTo>
                <a:close/>
              </a:path>
            </a:pathLst>
          </a:custGeom>
          <a:solidFill>
            <a:srgbClr val="D0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122" dirty="0">
              <a:solidFill>
                <a:schemeClr val="tx1"/>
              </a:solidFill>
            </a:endParaRPr>
          </a:p>
        </p:txBody>
      </p:sp>
      <p:sp>
        <p:nvSpPr>
          <p:cNvPr id="8" name="Title 1">
            <a:extLst>
              <a:ext uri="{FF2B5EF4-FFF2-40B4-BE49-F238E27FC236}">
                <a16:creationId xmlns:a16="http://schemas.microsoft.com/office/drawing/2014/main" id="{8E4791FD-FE68-71C1-68EA-714632B470B5}"/>
              </a:ext>
            </a:extLst>
          </p:cNvPr>
          <p:cNvSpPr>
            <a:spLocks noGrp="1"/>
          </p:cNvSpPr>
          <p:nvPr>
            <p:ph type="title" hasCustomPrompt="1"/>
          </p:nvPr>
        </p:nvSpPr>
        <p:spPr>
          <a:xfrm>
            <a:off x="5150400" y="2760997"/>
            <a:ext cx="6432000" cy="1077219"/>
          </a:xfrm>
          <a:prstGeom prst="rect">
            <a:avLst/>
          </a:prstGeom>
        </p:spPr>
        <p:txBody>
          <a:bodyPr anchor="t">
            <a:noAutofit/>
          </a:bodyPr>
          <a:lstStyle>
            <a:lvl1pPr>
              <a:defRPr sz="3600">
                <a:solidFill>
                  <a:schemeClr val="bg1"/>
                </a:solidFill>
              </a:defRPr>
            </a:lvl1pPr>
          </a:lstStyle>
          <a:p>
            <a:r>
              <a:rPr lang="en-US" dirty="0"/>
              <a:t>Click to edit chapter title</a:t>
            </a:r>
            <a:endParaRPr lang="en-GB" dirty="0"/>
          </a:p>
        </p:txBody>
      </p:sp>
      <p:sp>
        <p:nvSpPr>
          <p:cNvPr id="9" name="Text Placeholder 9">
            <a:extLst>
              <a:ext uri="{FF2B5EF4-FFF2-40B4-BE49-F238E27FC236}">
                <a16:creationId xmlns:a16="http://schemas.microsoft.com/office/drawing/2014/main" id="{A76273AD-B47C-5F8B-C947-0A3B56F20BFF}"/>
              </a:ext>
            </a:extLst>
          </p:cNvPr>
          <p:cNvSpPr>
            <a:spLocks noGrp="1"/>
          </p:cNvSpPr>
          <p:nvPr>
            <p:ph type="body" sz="quarter" idx="11" hasCustomPrompt="1"/>
          </p:nvPr>
        </p:nvSpPr>
        <p:spPr>
          <a:xfrm>
            <a:off x="5150400" y="3863616"/>
            <a:ext cx="6432000" cy="768349"/>
          </a:xfrm>
          <a:prstGeom prst="rect">
            <a:avLst/>
          </a:prstGeom>
        </p:spPr>
        <p:txBody>
          <a:bodyPr/>
          <a:lstStyle>
            <a:lvl1pPr marL="0" indent="0">
              <a:buNone/>
              <a:defRPr sz="1800">
                <a:solidFill>
                  <a:schemeClr val="bg1"/>
                </a:solidFill>
              </a:defRPr>
            </a:lvl1pPr>
          </a:lstStyle>
          <a:p>
            <a:pPr lvl="0"/>
            <a:r>
              <a:rPr lang="en-US" dirty="0"/>
              <a:t>Edit master text styles</a:t>
            </a:r>
          </a:p>
        </p:txBody>
      </p:sp>
      <p:sp>
        <p:nvSpPr>
          <p:cNvPr id="10" name="Slide Number Placeholder 4">
            <a:extLst>
              <a:ext uri="{FF2B5EF4-FFF2-40B4-BE49-F238E27FC236}">
                <a16:creationId xmlns:a16="http://schemas.microsoft.com/office/drawing/2014/main" id="{E761A6E0-7E6C-3FA8-59B9-C29450A508F3}"/>
              </a:ext>
            </a:extLst>
          </p:cNvPr>
          <p:cNvSpPr>
            <a:spLocks noGrp="1"/>
          </p:cNvSpPr>
          <p:nvPr>
            <p:ph type="sldNum" sz="quarter" idx="12"/>
          </p:nvPr>
        </p:nvSpPr>
        <p:spPr>
          <a:xfrm>
            <a:off x="8737600" y="6356371"/>
            <a:ext cx="2844800" cy="288000"/>
          </a:xfrm>
        </p:spPr>
        <p:txBody>
          <a:bodyPr/>
          <a:lstStyle>
            <a:lvl1pPr>
              <a:defRPr>
                <a:solidFill>
                  <a:srgbClr val="D0E6E3"/>
                </a:solidFill>
              </a:defRPr>
            </a:lvl1pPr>
          </a:lstStyle>
          <a:p>
            <a:fld id="{9006A104-EB2E-4D2A-BC7D-4B0E21063193}" type="slidenum">
              <a:rPr lang="en-GB" smtClean="0"/>
              <a:pPr/>
              <a:t>‹#›</a:t>
            </a:fld>
            <a:endParaRPr lang="en-GB" dirty="0"/>
          </a:p>
        </p:txBody>
      </p:sp>
    </p:spTree>
    <p:extLst>
      <p:ext uri="{BB962C8B-B14F-4D97-AF65-F5344CB8AC3E}">
        <p14:creationId xmlns:p14="http://schemas.microsoft.com/office/powerpoint/2010/main" val="369107905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solidFill>
        <a:effectLst/>
      </p:bgPr>
    </p:bg>
    <p:spTree>
      <p:nvGrpSpPr>
        <p:cNvPr id="1" name=""/>
        <p:cNvGrpSpPr/>
        <p:nvPr/>
      </p:nvGrpSpPr>
      <p:grpSpPr>
        <a:xfrm>
          <a:off x="0" y="0"/>
          <a:ext cx="0" cy="0"/>
          <a:chOff x="0" y="0"/>
          <a:chExt cx="0" cy="0"/>
        </a:xfrm>
      </p:grpSpPr>
      <p:cxnSp>
        <p:nvCxnSpPr>
          <p:cNvPr id="29" name="Straight Connector 28"/>
          <p:cNvCxnSpPr>
            <a:cxnSpLocks/>
          </p:cNvCxnSpPr>
          <p:nvPr userDrawn="1"/>
        </p:nvCxnSpPr>
        <p:spPr>
          <a:xfrm>
            <a:off x="973765" y="1949258"/>
            <a:ext cx="0" cy="398400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7" name="Text Placeholder 2"/>
          <p:cNvSpPr>
            <a:spLocks noGrp="1"/>
          </p:cNvSpPr>
          <p:nvPr>
            <p:ph type="body" sz="quarter" idx="20" hasCustomPrompt="1"/>
          </p:nvPr>
        </p:nvSpPr>
        <p:spPr>
          <a:xfrm>
            <a:off x="1440168" y="1700860"/>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9" name="Text Placeholder 2"/>
          <p:cNvSpPr>
            <a:spLocks noGrp="1"/>
          </p:cNvSpPr>
          <p:nvPr>
            <p:ph type="body" sz="quarter" idx="29" hasCustomPrompt="1"/>
          </p:nvPr>
        </p:nvSpPr>
        <p:spPr>
          <a:xfrm>
            <a:off x="1440168" y="2507982"/>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12" name="Text Placeholder 2"/>
          <p:cNvSpPr>
            <a:spLocks noGrp="1"/>
          </p:cNvSpPr>
          <p:nvPr>
            <p:ph type="body" sz="quarter" idx="31" hasCustomPrompt="1"/>
          </p:nvPr>
        </p:nvSpPr>
        <p:spPr>
          <a:xfrm>
            <a:off x="1440168" y="3315105"/>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14" name="Text Placeholder 2"/>
          <p:cNvSpPr>
            <a:spLocks noGrp="1"/>
          </p:cNvSpPr>
          <p:nvPr>
            <p:ph type="body" sz="quarter" idx="33" hasCustomPrompt="1"/>
          </p:nvPr>
        </p:nvSpPr>
        <p:spPr>
          <a:xfrm>
            <a:off x="1440168" y="4122227"/>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16" name="Text Placeholder 2"/>
          <p:cNvSpPr>
            <a:spLocks noGrp="1"/>
          </p:cNvSpPr>
          <p:nvPr>
            <p:ph type="body" sz="quarter" idx="35" hasCustomPrompt="1"/>
          </p:nvPr>
        </p:nvSpPr>
        <p:spPr>
          <a:xfrm>
            <a:off x="1440168" y="4929351"/>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24" name="Oval 23"/>
          <p:cNvSpPr/>
          <p:nvPr userDrawn="1"/>
        </p:nvSpPr>
        <p:spPr>
          <a:xfrm>
            <a:off x="889765" y="1809618"/>
            <a:ext cx="168000" cy="166937"/>
          </a:xfrm>
          <a:prstGeom prst="ellipse">
            <a:avLst/>
          </a:prstGeom>
          <a:solidFill>
            <a:schemeClr val="accent1"/>
          </a:solidFill>
          <a:ln w="1905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25" name="Oval 24"/>
          <p:cNvSpPr/>
          <p:nvPr userDrawn="1"/>
        </p:nvSpPr>
        <p:spPr>
          <a:xfrm>
            <a:off x="889765" y="2614485"/>
            <a:ext cx="168000" cy="166937"/>
          </a:xfrm>
          <a:prstGeom prst="ellipse">
            <a:avLst/>
          </a:prstGeom>
          <a:solidFill>
            <a:schemeClr val="accent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26" name="Oval 25"/>
          <p:cNvSpPr/>
          <p:nvPr userDrawn="1"/>
        </p:nvSpPr>
        <p:spPr>
          <a:xfrm>
            <a:off x="889765" y="4224219"/>
            <a:ext cx="168000" cy="166937"/>
          </a:xfrm>
          <a:prstGeom prst="ellipse">
            <a:avLst/>
          </a:prstGeom>
          <a:solidFill>
            <a:schemeClr val="accent4"/>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27" name="Oval 26"/>
          <p:cNvSpPr/>
          <p:nvPr userDrawn="1"/>
        </p:nvSpPr>
        <p:spPr>
          <a:xfrm>
            <a:off x="889765" y="5029084"/>
            <a:ext cx="168000" cy="166937"/>
          </a:xfrm>
          <a:prstGeom prst="ellipse">
            <a:avLst/>
          </a:prstGeom>
          <a:solidFill>
            <a:schemeClr val="accent5"/>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18" name="Oval 17"/>
          <p:cNvSpPr/>
          <p:nvPr userDrawn="1"/>
        </p:nvSpPr>
        <p:spPr>
          <a:xfrm>
            <a:off x="889765" y="5833949"/>
            <a:ext cx="168000" cy="166937"/>
          </a:xfrm>
          <a:prstGeom prst="ellipse">
            <a:avLst/>
          </a:prstGeom>
          <a:solidFill>
            <a:schemeClr val="accent6"/>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21" name="Text Placeholder 2"/>
          <p:cNvSpPr>
            <a:spLocks noGrp="1"/>
          </p:cNvSpPr>
          <p:nvPr>
            <p:ph type="body" sz="quarter" idx="37" hasCustomPrompt="1"/>
          </p:nvPr>
        </p:nvSpPr>
        <p:spPr>
          <a:xfrm>
            <a:off x="1451449" y="5736472"/>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22" name="Oval 21"/>
          <p:cNvSpPr/>
          <p:nvPr userDrawn="1"/>
        </p:nvSpPr>
        <p:spPr>
          <a:xfrm>
            <a:off x="889765" y="3419352"/>
            <a:ext cx="168000" cy="166937"/>
          </a:xfrm>
          <a:prstGeom prst="ellipse">
            <a:avLst/>
          </a:prstGeom>
          <a:solidFill>
            <a:schemeClr val="accent3"/>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19" name="Slide Number Placeholder 6">
            <a:extLst>
              <a:ext uri="{FF2B5EF4-FFF2-40B4-BE49-F238E27FC236}">
                <a16:creationId xmlns:a16="http://schemas.microsoft.com/office/drawing/2014/main" id="{969693C0-687E-AE42-A3E7-6BAFD70F9C0E}"/>
              </a:ext>
            </a:extLst>
          </p:cNvPr>
          <p:cNvSpPr>
            <a:spLocks noGrp="1"/>
          </p:cNvSpPr>
          <p:nvPr>
            <p:ph type="sldNum" sz="quarter" idx="12"/>
          </p:nvPr>
        </p:nvSpPr>
        <p:spPr>
          <a:xfrm>
            <a:off x="8737600" y="6356371"/>
            <a:ext cx="2844800" cy="288000"/>
          </a:xfrm>
        </p:spPr>
        <p:txBody>
          <a:bodyPr/>
          <a:lstStyle/>
          <a:p>
            <a:fld id="{9006A104-EB2E-4D2A-BC7D-4B0E21063193}" type="slidenum">
              <a:rPr lang="en-GB" smtClean="0"/>
              <a:t>‹#›</a:t>
            </a:fld>
            <a:endParaRPr lang="en-GB" dirty="0"/>
          </a:p>
        </p:txBody>
      </p:sp>
      <p:sp>
        <p:nvSpPr>
          <p:cNvPr id="2" name="Title 1">
            <a:extLst>
              <a:ext uri="{FF2B5EF4-FFF2-40B4-BE49-F238E27FC236}">
                <a16:creationId xmlns:a16="http://schemas.microsoft.com/office/drawing/2014/main" id="{5AA9A34E-B083-40BC-8081-7511F70A18FD}"/>
              </a:ext>
            </a:extLst>
          </p:cNvPr>
          <p:cNvSpPr>
            <a:spLocks noGrp="1"/>
          </p:cNvSpPr>
          <p:nvPr>
            <p:ph type="title" hasCustomPrompt="1"/>
          </p:nvPr>
        </p:nvSpPr>
        <p:spPr/>
        <p:txBody>
          <a:bodyPr/>
          <a:lstStyle>
            <a:lvl1pPr>
              <a:defRPr/>
            </a:lvl1pPr>
          </a:lstStyle>
          <a:p>
            <a:r>
              <a:rPr lang="en-US" dirty="0"/>
              <a:t>Click to edit master title style</a:t>
            </a:r>
          </a:p>
        </p:txBody>
      </p:sp>
      <p:cxnSp>
        <p:nvCxnSpPr>
          <p:cNvPr id="3" name="Straight Connector 2">
            <a:extLst>
              <a:ext uri="{FF2B5EF4-FFF2-40B4-BE49-F238E27FC236}">
                <a16:creationId xmlns:a16="http://schemas.microsoft.com/office/drawing/2014/main" id="{26F26B9B-3157-3F31-2A6B-B772886948AD}"/>
              </a:ext>
            </a:extLst>
          </p:cNvPr>
          <p:cNvCxnSpPr>
            <a:cxnSpLocks/>
          </p:cNvCxnSpPr>
          <p:nvPr userDrawn="1"/>
        </p:nvCxnSpPr>
        <p:spPr>
          <a:xfrm>
            <a:off x="609600" y="1142153"/>
            <a:ext cx="109728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47735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9006A104-EB2E-4D2A-BC7D-4B0E21063193}" type="slidenum">
              <a:rPr lang="en-GB" smtClean="0"/>
              <a:t>‹#›</a:t>
            </a:fld>
            <a:endParaRPr lang="en-GB" dirty="0"/>
          </a:p>
        </p:txBody>
      </p:sp>
      <p:cxnSp>
        <p:nvCxnSpPr>
          <p:cNvPr id="9" name="Straight Connector 8">
            <a:extLst>
              <a:ext uri="{FF2B5EF4-FFF2-40B4-BE49-F238E27FC236}">
                <a16:creationId xmlns:a16="http://schemas.microsoft.com/office/drawing/2014/main" id="{EB6C6214-9C33-BD4A-88D4-253F0ECB95E2}"/>
              </a:ext>
            </a:extLst>
          </p:cNvPr>
          <p:cNvCxnSpPr>
            <a:cxnSpLocks/>
          </p:cNvCxnSpPr>
          <p:nvPr userDrawn="1"/>
        </p:nvCxnSpPr>
        <p:spPr>
          <a:xfrm>
            <a:off x="609600" y="1142153"/>
            <a:ext cx="109728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2CFCA15C-CD87-E5E3-8FB8-8FFB2BF9DDF6}"/>
              </a:ext>
            </a:extLst>
          </p:cNvPr>
          <p:cNvSpPr>
            <a:spLocks noGrp="1"/>
          </p:cNvSpPr>
          <p:nvPr>
            <p:ph type="title"/>
          </p:nvPr>
        </p:nvSpPr>
        <p:spPr>
          <a:xfrm>
            <a:off x="609600" y="182408"/>
            <a:ext cx="10972800" cy="943848"/>
          </a:xfrm>
        </p:spPr>
        <p:txBody>
          <a:bodyPr/>
          <a:lstStyle/>
          <a:p>
            <a:r>
              <a:rPr lang="en-US"/>
              <a:t>Click to edit Master title style</a:t>
            </a:r>
          </a:p>
        </p:txBody>
      </p:sp>
    </p:spTree>
    <p:extLst>
      <p:ext uri="{BB962C8B-B14F-4D97-AF65-F5344CB8AC3E}">
        <p14:creationId xmlns:p14="http://schemas.microsoft.com/office/powerpoint/2010/main" val="2024769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006A104-EB2E-4D2A-BC7D-4B0E21063193}" type="slidenum">
              <a:rPr lang="en-GB" smtClean="0"/>
              <a:t>‹#›</a:t>
            </a:fld>
            <a:endParaRPr lang="en-GB" dirty="0"/>
          </a:p>
        </p:txBody>
      </p:sp>
      <p:sp>
        <p:nvSpPr>
          <p:cNvPr id="3" name="Title 2">
            <a:extLst>
              <a:ext uri="{FF2B5EF4-FFF2-40B4-BE49-F238E27FC236}">
                <a16:creationId xmlns:a16="http://schemas.microsoft.com/office/drawing/2014/main" id="{87B354E3-1C14-A8F9-84A9-2B3624A13A27}"/>
              </a:ext>
            </a:extLst>
          </p:cNvPr>
          <p:cNvSpPr>
            <a:spLocks noGrp="1"/>
          </p:cNvSpPr>
          <p:nvPr>
            <p:ph type="title" hasCustomPrompt="1"/>
          </p:nvPr>
        </p:nvSpPr>
        <p:spPr>
          <a:xfrm>
            <a:off x="609600" y="182408"/>
            <a:ext cx="10972800" cy="943848"/>
          </a:xfrm>
        </p:spPr>
        <p:txBody>
          <a:bodyPr/>
          <a:lstStyle>
            <a:lvl1pPr>
              <a:defRPr/>
            </a:lvl1pPr>
          </a:lstStyle>
          <a:p>
            <a:r>
              <a:rPr lang="en-US" dirty="0"/>
              <a:t>Click to edit master title style</a:t>
            </a:r>
          </a:p>
        </p:txBody>
      </p:sp>
      <p:cxnSp>
        <p:nvCxnSpPr>
          <p:cNvPr id="7" name="Straight Connector 6">
            <a:extLst>
              <a:ext uri="{FF2B5EF4-FFF2-40B4-BE49-F238E27FC236}">
                <a16:creationId xmlns:a16="http://schemas.microsoft.com/office/drawing/2014/main" id="{85CE69C9-2534-1B95-78CC-4EBB1C2301B0}"/>
              </a:ext>
            </a:extLst>
          </p:cNvPr>
          <p:cNvCxnSpPr>
            <a:cxnSpLocks/>
          </p:cNvCxnSpPr>
          <p:nvPr userDrawn="1"/>
        </p:nvCxnSpPr>
        <p:spPr>
          <a:xfrm>
            <a:off x="609600" y="1142153"/>
            <a:ext cx="109728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8" name="Content Placeholder 7">
            <a:extLst>
              <a:ext uri="{FF2B5EF4-FFF2-40B4-BE49-F238E27FC236}">
                <a16:creationId xmlns:a16="http://schemas.microsoft.com/office/drawing/2014/main" id="{B9D32A87-B84D-0081-09CA-FE9446EEEE8D}"/>
              </a:ext>
            </a:extLst>
          </p:cNvPr>
          <p:cNvSpPr>
            <a:spLocks noGrp="1"/>
          </p:cNvSpPr>
          <p:nvPr>
            <p:ph sz="quarter" idx="13" hasCustomPrompt="1"/>
          </p:nvPr>
        </p:nvSpPr>
        <p:spPr>
          <a:xfrm>
            <a:off x="609600" y="1395413"/>
            <a:ext cx="10972800"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4638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006A104-EB2E-4D2A-BC7D-4B0E21063193}" type="slidenum">
              <a:rPr lang="en-GB" smtClean="0"/>
              <a:t>‹#›</a:t>
            </a:fld>
            <a:endParaRPr lang="en-GB" dirty="0"/>
          </a:p>
        </p:txBody>
      </p:sp>
      <p:sp>
        <p:nvSpPr>
          <p:cNvPr id="3" name="Title 2">
            <a:extLst>
              <a:ext uri="{FF2B5EF4-FFF2-40B4-BE49-F238E27FC236}">
                <a16:creationId xmlns:a16="http://schemas.microsoft.com/office/drawing/2014/main" id="{EA4277E5-9C0A-569E-0FEB-F7DF0FE46ED2}"/>
              </a:ext>
            </a:extLst>
          </p:cNvPr>
          <p:cNvSpPr>
            <a:spLocks noGrp="1"/>
          </p:cNvSpPr>
          <p:nvPr>
            <p:ph type="title" hasCustomPrompt="1"/>
          </p:nvPr>
        </p:nvSpPr>
        <p:spPr>
          <a:xfrm>
            <a:off x="609600" y="182408"/>
            <a:ext cx="10972800" cy="943848"/>
          </a:xfrm>
        </p:spPr>
        <p:txBody>
          <a:bodyPr/>
          <a:lstStyle>
            <a:lvl1pPr>
              <a:defRPr/>
            </a:lvl1pPr>
          </a:lstStyle>
          <a:p>
            <a:r>
              <a:rPr lang="en-US" dirty="0"/>
              <a:t>Click to edit master title style</a:t>
            </a:r>
          </a:p>
        </p:txBody>
      </p:sp>
      <p:cxnSp>
        <p:nvCxnSpPr>
          <p:cNvPr id="4" name="Straight Connector 3">
            <a:extLst>
              <a:ext uri="{FF2B5EF4-FFF2-40B4-BE49-F238E27FC236}">
                <a16:creationId xmlns:a16="http://schemas.microsoft.com/office/drawing/2014/main" id="{ED22B2B1-1FEE-E6EE-6780-127D87740F37}"/>
              </a:ext>
            </a:extLst>
          </p:cNvPr>
          <p:cNvCxnSpPr>
            <a:cxnSpLocks/>
          </p:cNvCxnSpPr>
          <p:nvPr userDrawn="1"/>
        </p:nvCxnSpPr>
        <p:spPr>
          <a:xfrm>
            <a:off x="609600" y="1142153"/>
            <a:ext cx="109728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Content Placeholder 7">
            <a:extLst>
              <a:ext uri="{FF2B5EF4-FFF2-40B4-BE49-F238E27FC236}">
                <a16:creationId xmlns:a16="http://schemas.microsoft.com/office/drawing/2014/main" id="{BBE9078A-8349-74B6-9E6A-B64F03B75AAA}"/>
              </a:ext>
            </a:extLst>
          </p:cNvPr>
          <p:cNvSpPr>
            <a:spLocks noGrp="1"/>
          </p:cNvSpPr>
          <p:nvPr>
            <p:ph sz="quarter" idx="13" hasCustomPrompt="1"/>
          </p:nvPr>
        </p:nvSpPr>
        <p:spPr>
          <a:xfrm>
            <a:off x="609600" y="1395413"/>
            <a:ext cx="5364163"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a:extLst>
              <a:ext uri="{FF2B5EF4-FFF2-40B4-BE49-F238E27FC236}">
                <a16:creationId xmlns:a16="http://schemas.microsoft.com/office/drawing/2014/main" id="{A86F73E8-1B5B-98D5-01F5-D0C035FA1BD2}"/>
              </a:ext>
            </a:extLst>
          </p:cNvPr>
          <p:cNvSpPr>
            <a:spLocks noGrp="1"/>
          </p:cNvSpPr>
          <p:nvPr>
            <p:ph sz="quarter" idx="14" hasCustomPrompt="1"/>
          </p:nvPr>
        </p:nvSpPr>
        <p:spPr>
          <a:xfrm>
            <a:off x="6226629" y="1395413"/>
            <a:ext cx="5364163"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71898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and three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9006A104-EB2E-4D2A-BC7D-4B0E21063193}" type="slidenum">
              <a:rPr lang="en-GB" smtClean="0"/>
              <a:t>‹#›</a:t>
            </a:fld>
            <a:endParaRPr lang="en-GB" dirty="0"/>
          </a:p>
        </p:txBody>
      </p:sp>
      <p:sp>
        <p:nvSpPr>
          <p:cNvPr id="3" name="Title 2">
            <a:extLst>
              <a:ext uri="{FF2B5EF4-FFF2-40B4-BE49-F238E27FC236}">
                <a16:creationId xmlns:a16="http://schemas.microsoft.com/office/drawing/2014/main" id="{EA4277E5-9C0A-569E-0FEB-F7DF0FE46ED2}"/>
              </a:ext>
            </a:extLst>
          </p:cNvPr>
          <p:cNvSpPr>
            <a:spLocks noGrp="1"/>
          </p:cNvSpPr>
          <p:nvPr>
            <p:ph type="title" hasCustomPrompt="1"/>
          </p:nvPr>
        </p:nvSpPr>
        <p:spPr>
          <a:xfrm>
            <a:off x="609600" y="182408"/>
            <a:ext cx="10972800" cy="943848"/>
          </a:xfrm>
        </p:spPr>
        <p:txBody>
          <a:bodyPr/>
          <a:lstStyle>
            <a:lvl1pPr>
              <a:defRPr/>
            </a:lvl1pPr>
          </a:lstStyle>
          <a:p>
            <a:r>
              <a:rPr lang="en-US" dirty="0"/>
              <a:t>Click to edit master title style</a:t>
            </a:r>
          </a:p>
        </p:txBody>
      </p:sp>
      <p:cxnSp>
        <p:nvCxnSpPr>
          <p:cNvPr id="4" name="Straight Connector 3">
            <a:extLst>
              <a:ext uri="{FF2B5EF4-FFF2-40B4-BE49-F238E27FC236}">
                <a16:creationId xmlns:a16="http://schemas.microsoft.com/office/drawing/2014/main" id="{ED22B2B1-1FEE-E6EE-6780-127D87740F37}"/>
              </a:ext>
            </a:extLst>
          </p:cNvPr>
          <p:cNvCxnSpPr>
            <a:cxnSpLocks/>
          </p:cNvCxnSpPr>
          <p:nvPr userDrawn="1"/>
        </p:nvCxnSpPr>
        <p:spPr>
          <a:xfrm>
            <a:off x="609600" y="1142153"/>
            <a:ext cx="10972800" cy="0"/>
          </a:xfrm>
          <a:prstGeom prst="line">
            <a:avLst/>
          </a:prstGeom>
          <a:ln w="6350" cmpd="sng">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 name="Content Placeholder 7">
            <a:extLst>
              <a:ext uri="{FF2B5EF4-FFF2-40B4-BE49-F238E27FC236}">
                <a16:creationId xmlns:a16="http://schemas.microsoft.com/office/drawing/2014/main" id="{023CDA84-4E9A-5963-7080-ADB876B5F120}"/>
              </a:ext>
            </a:extLst>
          </p:cNvPr>
          <p:cNvSpPr>
            <a:spLocks noGrp="1"/>
          </p:cNvSpPr>
          <p:nvPr>
            <p:ph sz="quarter" idx="13" hasCustomPrompt="1"/>
          </p:nvPr>
        </p:nvSpPr>
        <p:spPr>
          <a:xfrm>
            <a:off x="609601" y="1395413"/>
            <a:ext cx="3494088"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61DA66F0-5E45-380F-9C6B-71444812C54C}"/>
              </a:ext>
            </a:extLst>
          </p:cNvPr>
          <p:cNvSpPr>
            <a:spLocks noGrp="1"/>
          </p:cNvSpPr>
          <p:nvPr>
            <p:ph sz="quarter" idx="14" hasCustomPrompt="1"/>
          </p:nvPr>
        </p:nvSpPr>
        <p:spPr>
          <a:xfrm>
            <a:off x="4354287" y="1395413"/>
            <a:ext cx="3494088"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7">
            <a:extLst>
              <a:ext uri="{FF2B5EF4-FFF2-40B4-BE49-F238E27FC236}">
                <a16:creationId xmlns:a16="http://schemas.microsoft.com/office/drawing/2014/main" id="{8A39C2AE-714B-39C7-443E-A65F7DD9D37E}"/>
              </a:ext>
            </a:extLst>
          </p:cNvPr>
          <p:cNvSpPr>
            <a:spLocks noGrp="1"/>
          </p:cNvSpPr>
          <p:nvPr>
            <p:ph sz="quarter" idx="15" hasCustomPrompt="1"/>
          </p:nvPr>
        </p:nvSpPr>
        <p:spPr>
          <a:xfrm>
            <a:off x="8098973" y="1395413"/>
            <a:ext cx="3494088"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6033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mint">
    <p:bg>
      <p:bgPr>
        <a:solidFill>
          <a:schemeClr val="bg1"/>
        </a:solidFill>
        <a:effectLst/>
      </p:bgPr>
    </p:bg>
    <p:spTree>
      <p:nvGrpSpPr>
        <p:cNvPr id="1" name=""/>
        <p:cNvGrpSpPr/>
        <p:nvPr/>
      </p:nvGrpSpPr>
      <p:grpSpPr>
        <a:xfrm>
          <a:off x="0" y="0"/>
          <a:ext cx="0" cy="0"/>
          <a:chOff x="0" y="0"/>
          <a:chExt cx="0" cy="0"/>
        </a:xfrm>
      </p:grpSpPr>
      <p:cxnSp>
        <p:nvCxnSpPr>
          <p:cNvPr id="29" name="Straight Connector 28"/>
          <p:cNvCxnSpPr>
            <a:cxnSpLocks/>
          </p:cNvCxnSpPr>
          <p:nvPr userDrawn="1"/>
        </p:nvCxnSpPr>
        <p:spPr>
          <a:xfrm>
            <a:off x="973765" y="1949258"/>
            <a:ext cx="0" cy="398400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7" name="Text Placeholder 2"/>
          <p:cNvSpPr>
            <a:spLocks noGrp="1"/>
          </p:cNvSpPr>
          <p:nvPr>
            <p:ph type="body" sz="quarter" idx="20" hasCustomPrompt="1"/>
          </p:nvPr>
        </p:nvSpPr>
        <p:spPr>
          <a:xfrm>
            <a:off x="1440168" y="1700860"/>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9" name="Text Placeholder 2"/>
          <p:cNvSpPr>
            <a:spLocks noGrp="1"/>
          </p:cNvSpPr>
          <p:nvPr>
            <p:ph type="body" sz="quarter" idx="29" hasCustomPrompt="1"/>
          </p:nvPr>
        </p:nvSpPr>
        <p:spPr>
          <a:xfrm>
            <a:off x="1440168" y="2507982"/>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12" name="Text Placeholder 2"/>
          <p:cNvSpPr>
            <a:spLocks noGrp="1"/>
          </p:cNvSpPr>
          <p:nvPr>
            <p:ph type="body" sz="quarter" idx="31" hasCustomPrompt="1"/>
          </p:nvPr>
        </p:nvSpPr>
        <p:spPr>
          <a:xfrm>
            <a:off x="1440168" y="3315105"/>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14" name="Text Placeholder 2"/>
          <p:cNvSpPr>
            <a:spLocks noGrp="1"/>
          </p:cNvSpPr>
          <p:nvPr>
            <p:ph type="body" sz="quarter" idx="33" hasCustomPrompt="1"/>
          </p:nvPr>
        </p:nvSpPr>
        <p:spPr>
          <a:xfrm>
            <a:off x="1440168" y="4122227"/>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16" name="Text Placeholder 2"/>
          <p:cNvSpPr>
            <a:spLocks noGrp="1"/>
          </p:cNvSpPr>
          <p:nvPr>
            <p:ph type="body" sz="quarter" idx="35" hasCustomPrompt="1"/>
          </p:nvPr>
        </p:nvSpPr>
        <p:spPr>
          <a:xfrm>
            <a:off x="1440168" y="4929351"/>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24" name="Oval 23"/>
          <p:cNvSpPr/>
          <p:nvPr userDrawn="1"/>
        </p:nvSpPr>
        <p:spPr>
          <a:xfrm>
            <a:off x="889765" y="1809618"/>
            <a:ext cx="168000" cy="166937"/>
          </a:xfrm>
          <a:prstGeom prst="ellipse">
            <a:avLst/>
          </a:prstGeom>
          <a:solidFill>
            <a:schemeClr val="accent1"/>
          </a:solidFill>
          <a:ln w="1905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25" name="Oval 24"/>
          <p:cNvSpPr/>
          <p:nvPr userDrawn="1"/>
        </p:nvSpPr>
        <p:spPr>
          <a:xfrm>
            <a:off x="889765" y="2614485"/>
            <a:ext cx="168000" cy="166937"/>
          </a:xfrm>
          <a:prstGeom prst="ellipse">
            <a:avLst/>
          </a:prstGeom>
          <a:solidFill>
            <a:schemeClr val="accent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26" name="Oval 25"/>
          <p:cNvSpPr/>
          <p:nvPr userDrawn="1"/>
        </p:nvSpPr>
        <p:spPr>
          <a:xfrm>
            <a:off x="889765" y="4224219"/>
            <a:ext cx="168000" cy="166937"/>
          </a:xfrm>
          <a:prstGeom prst="ellipse">
            <a:avLst/>
          </a:prstGeom>
          <a:solidFill>
            <a:schemeClr val="accent4"/>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27" name="Oval 26"/>
          <p:cNvSpPr/>
          <p:nvPr userDrawn="1"/>
        </p:nvSpPr>
        <p:spPr>
          <a:xfrm>
            <a:off x="889765" y="5029084"/>
            <a:ext cx="168000" cy="166937"/>
          </a:xfrm>
          <a:prstGeom prst="ellipse">
            <a:avLst/>
          </a:prstGeom>
          <a:solidFill>
            <a:schemeClr val="accent5"/>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18" name="Oval 17"/>
          <p:cNvSpPr/>
          <p:nvPr userDrawn="1"/>
        </p:nvSpPr>
        <p:spPr>
          <a:xfrm>
            <a:off x="889765" y="5833949"/>
            <a:ext cx="168000" cy="166937"/>
          </a:xfrm>
          <a:prstGeom prst="ellipse">
            <a:avLst/>
          </a:prstGeom>
          <a:solidFill>
            <a:schemeClr val="accent6"/>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21" name="Text Placeholder 2"/>
          <p:cNvSpPr>
            <a:spLocks noGrp="1"/>
          </p:cNvSpPr>
          <p:nvPr>
            <p:ph type="body" sz="quarter" idx="37" hasCustomPrompt="1"/>
          </p:nvPr>
        </p:nvSpPr>
        <p:spPr>
          <a:xfrm>
            <a:off x="1451449" y="5736472"/>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22" name="Oval 21"/>
          <p:cNvSpPr/>
          <p:nvPr userDrawn="1"/>
        </p:nvSpPr>
        <p:spPr>
          <a:xfrm>
            <a:off x="889765" y="3419352"/>
            <a:ext cx="168000" cy="166937"/>
          </a:xfrm>
          <a:prstGeom prst="ellipse">
            <a:avLst/>
          </a:prstGeom>
          <a:solidFill>
            <a:schemeClr val="accent3"/>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19" name="Slide Number Placeholder 6">
            <a:extLst>
              <a:ext uri="{FF2B5EF4-FFF2-40B4-BE49-F238E27FC236}">
                <a16:creationId xmlns:a16="http://schemas.microsoft.com/office/drawing/2014/main" id="{969693C0-687E-AE42-A3E7-6BAFD70F9C0E}"/>
              </a:ext>
            </a:extLst>
          </p:cNvPr>
          <p:cNvSpPr>
            <a:spLocks noGrp="1"/>
          </p:cNvSpPr>
          <p:nvPr>
            <p:ph type="sldNum" sz="quarter" idx="12"/>
          </p:nvPr>
        </p:nvSpPr>
        <p:spPr>
          <a:xfrm>
            <a:off x="8737600" y="6356371"/>
            <a:ext cx="2844800" cy="288000"/>
          </a:xfrm>
        </p:spPr>
        <p:txBody>
          <a:bodyPr/>
          <a:lstStyle/>
          <a:p>
            <a:fld id="{9006A104-EB2E-4D2A-BC7D-4B0E21063193}" type="slidenum">
              <a:rPr lang="en-GB" smtClean="0"/>
              <a:t>‹#›</a:t>
            </a:fld>
            <a:endParaRPr lang="en-GB" dirty="0"/>
          </a:p>
        </p:txBody>
      </p:sp>
      <p:sp>
        <p:nvSpPr>
          <p:cNvPr id="5" name="Rectangle: Top Corners Rounded 4">
            <a:extLst>
              <a:ext uri="{FF2B5EF4-FFF2-40B4-BE49-F238E27FC236}">
                <a16:creationId xmlns:a16="http://schemas.microsoft.com/office/drawing/2014/main" id="{D3C74F9A-F1B6-0907-9AEE-0184B46AA151}"/>
              </a:ext>
            </a:extLst>
          </p:cNvPr>
          <p:cNvSpPr/>
          <p:nvPr userDrawn="1"/>
        </p:nvSpPr>
        <p:spPr>
          <a:xfrm rot="5400000">
            <a:off x="5333591" y="-5192166"/>
            <a:ext cx="1019256" cy="11686443"/>
          </a:xfrm>
          <a:prstGeom prst="round2SameRect">
            <a:avLst>
              <a:gd name="adj1" fmla="val 50000"/>
              <a:gd name="adj2" fmla="val 0"/>
            </a:avLst>
          </a:prstGeom>
          <a:gradFill flip="none" rotWithShape="1">
            <a:gsLst>
              <a:gs pos="100000">
                <a:srgbClr val="E7F3F1"/>
              </a:gs>
              <a:gs pos="0">
                <a:srgbClr val="B8DAD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6" name="Title 1">
            <a:extLst>
              <a:ext uri="{FF2B5EF4-FFF2-40B4-BE49-F238E27FC236}">
                <a16:creationId xmlns:a16="http://schemas.microsoft.com/office/drawing/2014/main" id="{836E3F12-49DD-AF3C-6272-E372D09FA5C1}"/>
              </a:ext>
            </a:extLst>
          </p:cNvPr>
          <p:cNvSpPr>
            <a:spLocks noGrp="1"/>
          </p:cNvSpPr>
          <p:nvPr>
            <p:ph type="title" hasCustomPrompt="1"/>
          </p:nvPr>
        </p:nvSpPr>
        <p:spPr>
          <a:xfrm>
            <a:off x="609600" y="182408"/>
            <a:ext cx="10562896" cy="943848"/>
          </a:xfrm>
        </p:spPr>
        <p:txBody>
          <a:bodyPr/>
          <a:lstStyle>
            <a:lvl1pPr>
              <a:defRPr>
                <a:solidFill>
                  <a:schemeClr val="accent1"/>
                </a:solidFill>
              </a:defRPr>
            </a:lvl1pPr>
          </a:lstStyle>
          <a:p>
            <a:r>
              <a:rPr lang="en-US" dirty="0"/>
              <a:t>Click to edit master title style</a:t>
            </a:r>
          </a:p>
        </p:txBody>
      </p:sp>
      <p:sp>
        <p:nvSpPr>
          <p:cNvPr id="8" name="Rectangle 7">
            <a:extLst>
              <a:ext uri="{FF2B5EF4-FFF2-40B4-BE49-F238E27FC236}">
                <a16:creationId xmlns:a16="http://schemas.microsoft.com/office/drawing/2014/main" id="{CB7E4D68-53C9-DF16-3AD3-790E99E3A998}"/>
              </a:ext>
            </a:extLst>
          </p:cNvPr>
          <p:cNvSpPr/>
          <p:nvPr userDrawn="1"/>
        </p:nvSpPr>
        <p:spPr>
          <a:xfrm>
            <a:off x="-3" y="6716576"/>
            <a:ext cx="12192003" cy="141425"/>
          </a:xfrm>
          <a:prstGeom prst="rect">
            <a:avLst/>
          </a:prstGeom>
          <a:gradFill flip="none" rotWithShape="1">
            <a:gsLst>
              <a:gs pos="0">
                <a:srgbClr val="A0CEC7"/>
              </a:gs>
              <a:gs pos="100000">
                <a:srgbClr val="E7F3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Tree>
    <p:extLst>
      <p:ext uri="{BB962C8B-B14F-4D97-AF65-F5344CB8AC3E}">
        <p14:creationId xmlns:p14="http://schemas.microsoft.com/office/powerpoint/2010/main" val="25841159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mint">
    <p:spTree>
      <p:nvGrpSpPr>
        <p:cNvPr id="1" name=""/>
        <p:cNvGrpSpPr/>
        <p:nvPr/>
      </p:nvGrpSpPr>
      <p:grpSpPr>
        <a:xfrm>
          <a:off x="0" y="0"/>
          <a:ext cx="0" cy="0"/>
          <a:chOff x="0" y="0"/>
          <a:chExt cx="0" cy="0"/>
        </a:xfrm>
      </p:grpSpPr>
      <p:sp>
        <p:nvSpPr>
          <p:cNvPr id="3" name="Rectangle: Top Corners Rounded 2">
            <a:extLst>
              <a:ext uri="{FF2B5EF4-FFF2-40B4-BE49-F238E27FC236}">
                <a16:creationId xmlns:a16="http://schemas.microsoft.com/office/drawing/2014/main" id="{4677F39C-0AC7-8029-5029-AC8B3686435E}"/>
              </a:ext>
            </a:extLst>
          </p:cNvPr>
          <p:cNvSpPr/>
          <p:nvPr userDrawn="1"/>
        </p:nvSpPr>
        <p:spPr>
          <a:xfrm rot="5400000">
            <a:off x="5333591" y="-5192166"/>
            <a:ext cx="1019256" cy="11686443"/>
          </a:xfrm>
          <a:prstGeom prst="round2SameRect">
            <a:avLst>
              <a:gd name="adj1" fmla="val 50000"/>
              <a:gd name="adj2" fmla="val 0"/>
            </a:avLst>
          </a:prstGeom>
          <a:gradFill flip="none" rotWithShape="1">
            <a:gsLst>
              <a:gs pos="100000">
                <a:srgbClr val="E7F3F1"/>
              </a:gs>
              <a:gs pos="0">
                <a:srgbClr val="B8DAD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5" name="Slide Number Placeholder 4"/>
          <p:cNvSpPr>
            <a:spLocks noGrp="1"/>
          </p:cNvSpPr>
          <p:nvPr>
            <p:ph type="sldNum" sz="quarter" idx="12"/>
          </p:nvPr>
        </p:nvSpPr>
        <p:spPr/>
        <p:txBody>
          <a:bodyPr/>
          <a:lstStyle/>
          <a:p>
            <a:fld id="{9006A104-EB2E-4D2A-BC7D-4B0E21063193}" type="slidenum">
              <a:rPr lang="en-GB" smtClean="0"/>
              <a:t>‹#›</a:t>
            </a:fld>
            <a:endParaRPr lang="en-GB" dirty="0"/>
          </a:p>
        </p:txBody>
      </p:sp>
      <p:sp>
        <p:nvSpPr>
          <p:cNvPr id="2" name="Title 1">
            <a:extLst>
              <a:ext uri="{FF2B5EF4-FFF2-40B4-BE49-F238E27FC236}">
                <a16:creationId xmlns:a16="http://schemas.microsoft.com/office/drawing/2014/main" id="{76F8726B-B82F-43FA-963C-85CD861F1CC3}"/>
              </a:ext>
            </a:extLst>
          </p:cNvPr>
          <p:cNvSpPr>
            <a:spLocks noGrp="1"/>
          </p:cNvSpPr>
          <p:nvPr>
            <p:ph type="title" hasCustomPrompt="1"/>
          </p:nvPr>
        </p:nvSpPr>
        <p:spPr>
          <a:xfrm>
            <a:off x="609600" y="182408"/>
            <a:ext cx="10562896" cy="943848"/>
          </a:xfrm>
        </p:spPr>
        <p:txBody>
          <a:bodyPr/>
          <a:lstStyle>
            <a:lvl1pPr>
              <a:defRPr>
                <a:solidFill>
                  <a:schemeClr val="accent1"/>
                </a:solidFill>
              </a:defRPr>
            </a:lvl1pPr>
          </a:lstStyle>
          <a:p>
            <a:r>
              <a:rPr lang="en-US" dirty="0"/>
              <a:t>Click to edit master title style</a:t>
            </a:r>
          </a:p>
        </p:txBody>
      </p:sp>
      <p:sp>
        <p:nvSpPr>
          <p:cNvPr id="9" name="Rectangle 8">
            <a:extLst>
              <a:ext uri="{FF2B5EF4-FFF2-40B4-BE49-F238E27FC236}">
                <a16:creationId xmlns:a16="http://schemas.microsoft.com/office/drawing/2014/main" id="{B726047B-F30D-6D88-A786-C0CD44A4655C}"/>
              </a:ext>
            </a:extLst>
          </p:cNvPr>
          <p:cNvSpPr/>
          <p:nvPr userDrawn="1"/>
        </p:nvSpPr>
        <p:spPr>
          <a:xfrm>
            <a:off x="-3" y="6716576"/>
            <a:ext cx="12192003" cy="141425"/>
          </a:xfrm>
          <a:prstGeom prst="rect">
            <a:avLst/>
          </a:prstGeom>
          <a:gradFill flip="none" rotWithShape="1">
            <a:gsLst>
              <a:gs pos="0">
                <a:srgbClr val="A0CEC7"/>
              </a:gs>
              <a:gs pos="100000">
                <a:srgbClr val="E7F3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Tree>
    <p:extLst>
      <p:ext uri="{BB962C8B-B14F-4D97-AF65-F5344CB8AC3E}">
        <p14:creationId xmlns:p14="http://schemas.microsoft.com/office/powerpoint/2010/main" val="6054892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mint">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367BEB79-B3F1-19EB-052B-637C52E42722}"/>
              </a:ext>
            </a:extLst>
          </p:cNvPr>
          <p:cNvSpPr/>
          <p:nvPr userDrawn="1"/>
        </p:nvSpPr>
        <p:spPr>
          <a:xfrm rot="5400000">
            <a:off x="5333591" y="-5192166"/>
            <a:ext cx="1019256" cy="11686443"/>
          </a:xfrm>
          <a:prstGeom prst="round2SameRect">
            <a:avLst>
              <a:gd name="adj1" fmla="val 50000"/>
              <a:gd name="adj2" fmla="val 0"/>
            </a:avLst>
          </a:prstGeom>
          <a:gradFill flip="none" rotWithShape="1">
            <a:gsLst>
              <a:gs pos="100000">
                <a:srgbClr val="E7F3F1"/>
              </a:gs>
              <a:gs pos="0">
                <a:srgbClr val="B8DAD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6" name="Slide Number Placeholder 5"/>
          <p:cNvSpPr>
            <a:spLocks noGrp="1"/>
          </p:cNvSpPr>
          <p:nvPr>
            <p:ph type="sldNum" sz="quarter" idx="12"/>
          </p:nvPr>
        </p:nvSpPr>
        <p:spPr/>
        <p:txBody>
          <a:bodyPr/>
          <a:lstStyle/>
          <a:p>
            <a:fld id="{9006A104-EB2E-4D2A-BC7D-4B0E21063193}" type="slidenum">
              <a:rPr lang="en-GB" smtClean="0"/>
              <a:t>‹#›</a:t>
            </a:fld>
            <a:endParaRPr lang="en-GB" dirty="0"/>
          </a:p>
        </p:txBody>
      </p:sp>
      <p:sp>
        <p:nvSpPr>
          <p:cNvPr id="4" name="Title 1">
            <a:extLst>
              <a:ext uri="{FF2B5EF4-FFF2-40B4-BE49-F238E27FC236}">
                <a16:creationId xmlns:a16="http://schemas.microsoft.com/office/drawing/2014/main" id="{555C121D-C030-0CE6-CA1B-1288BD793EC7}"/>
              </a:ext>
            </a:extLst>
          </p:cNvPr>
          <p:cNvSpPr>
            <a:spLocks noGrp="1"/>
          </p:cNvSpPr>
          <p:nvPr>
            <p:ph type="title" hasCustomPrompt="1"/>
          </p:nvPr>
        </p:nvSpPr>
        <p:spPr>
          <a:xfrm>
            <a:off x="609600" y="182408"/>
            <a:ext cx="10562896" cy="943848"/>
          </a:xfrm>
        </p:spPr>
        <p:txBody>
          <a:bodyPr/>
          <a:lstStyle>
            <a:lvl1pPr>
              <a:defRPr>
                <a:solidFill>
                  <a:schemeClr val="accent1"/>
                </a:solidFill>
              </a:defRPr>
            </a:lvl1pPr>
          </a:lstStyle>
          <a:p>
            <a:r>
              <a:rPr lang="en-US" dirty="0"/>
              <a:t>Click to edit master title style</a:t>
            </a:r>
          </a:p>
        </p:txBody>
      </p:sp>
      <p:sp>
        <p:nvSpPr>
          <p:cNvPr id="8" name="Rectangle 7">
            <a:extLst>
              <a:ext uri="{FF2B5EF4-FFF2-40B4-BE49-F238E27FC236}">
                <a16:creationId xmlns:a16="http://schemas.microsoft.com/office/drawing/2014/main" id="{10AD8174-CC91-45DB-EA09-071B7DB8F9A5}"/>
              </a:ext>
            </a:extLst>
          </p:cNvPr>
          <p:cNvSpPr/>
          <p:nvPr userDrawn="1"/>
        </p:nvSpPr>
        <p:spPr>
          <a:xfrm>
            <a:off x="-3" y="6716576"/>
            <a:ext cx="12192003" cy="141425"/>
          </a:xfrm>
          <a:prstGeom prst="rect">
            <a:avLst/>
          </a:prstGeom>
          <a:gradFill flip="none" rotWithShape="1">
            <a:gsLst>
              <a:gs pos="0">
                <a:srgbClr val="A0CEC7"/>
              </a:gs>
              <a:gs pos="100000">
                <a:srgbClr val="E7F3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10" name="Content Placeholder 7">
            <a:extLst>
              <a:ext uri="{FF2B5EF4-FFF2-40B4-BE49-F238E27FC236}">
                <a16:creationId xmlns:a16="http://schemas.microsoft.com/office/drawing/2014/main" id="{5F3781D8-D33E-0804-8FD7-123C95DB0A04}"/>
              </a:ext>
            </a:extLst>
          </p:cNvPr>
          <p:cNvSpPr>
            <a:spLocks noGrp="1"/>
          </p:cNvSpPr>
          <p:nvPr>
            <p:ph sz="quarter" idx="13" hasCustomPrompt="1"/>
          </p:nvPr>
        </p:nvSpPr>
        <p:spPr>
          <a:xfrm>
            <a:off x="609600" y="1395413"/>
            <a:ext cx="10972800"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619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wo content mint">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8E37EE70-F371-E543-39F0-0A27B1254460}"/>
              </a:ext>
            </a:extLst>
          </p:cNvPr>
          <p:cNvSpPr/>
          <p:nvPr userDrawn="1"/>
        </p:nvSpPr>
        <p:spPr>
          <a:xfrm rot="5400000">
            <a:off x="5333591" y="-5192166"/>
            <a:ext cx="1019256" cy="11686443"/>
          </a:xfrm>
          <a:prstGeom prst="round2SameRect">
            <a:avLst>
              <a:gd name="adj1" fmla="val 50000"/>
              <a:gd name="adj2" fmla="val 0"/>
            </a:avLst>
          </a:prstGeom>
          <a:gradFill flip="none" rotWithShape="1">
            <a:gsLst>
              <a:gs pos="100000">
                <a:srgbClr val="E7F3F1"/>
              </a:gs>
              <a:gs pos="0">
                <a:srgbClr val="B8DAD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7" name="Slide Number Placeholder 6"/>
          <p:cNvSpPr>
            <a:spLocks noGrp="1"/>
          </p:cNvSpPr>
          <p:nvPr>
            <p:ph type="sldNum" sz="quarter" idx="12"/>
          </p:nvPr>
        </p:nvSpPr>
        <p:spPr/>
        <p:txBody>
          <a:bodyPr/>
          <a:lstStyle/>
          <a:p>
            <a:fld id="{9006A104-EB2E-4D2A-BC7D-4B0E21063193}" type="slidenum">
              <a:rPr lang="en-GB" smtClean="0"/>
              <a:t>‹#›</a:t>
            </a:fld>
            <a:endParaRPr lang="en-GB" dirty="0"/>
          </a:p>
        </p:txBody>
      </p:sp>
      <p:sp>
        <p:nvSpPr>
          <p:cNvPr id="4" name="Title 1">
            <a:extLst>
              <a:ext uri="{FF2B5EF4-FFF2-40B4-BE49-F238E27FC236}">
                <a16:creationId xmlns:a16="http://schemas.microsoft.com/office/drawing/2014/main" id="{02030E02-36EB-11D1-51FF-4C18E4AD97B0}"/>
              </a:ext>
            </a:extLst>
          </p:cNvPr>
          <p:cNvSpPr>
            <a:spLocks noGrp="1"/>
          </p:cNvSpPr>
          <p:nvPr>
            <p:ph type="title" hasCustomPrompt="1"/>
          </p:nvPr>
        </p:nvSpPr>
        <p:spPr>
          <a:xfrm>
            <a:off x="609600" y="182408"/>
            <a:ext cx="10562896" cy="943848"/>
          </a:xfrm>
        </p:spPr>
        <p:txBody>
          <a:bodyPr/>
          <a:lstStyle>
            <a:lvl1pPr>
              <a:defRPr>
                <a:solidFill>
                  <a:schemeClr val="accent1"/>
                </a:solidFill>
              </a:defRPr>
            </a:lvl1pPr>
          </a:lstStyle>
          <a:p>
            <a:r>
              <a:rPr lang="en-US" dirty="0"/>
              <a:t>Click to edit master title style</a:t>
            </a:r>
          </a:p>
        </p:txBody>
      </p:sp>
      <p:sp>
        <p:nvSpPr>
          <p:cNvPr id="8" name="Rectangle 7">
            <a:extLst>
              <a:ext uri="{FF2B5EF4-FFF2-40B4-BE49-F238E27FC236}">
                <a16:creationId xmlns:a16="http://schemas.microsoft.com/office/drawing/2014/main" id="{D849A6B7-CE2B-8E88-B581-46DF41158829}"/>
              </a:ext>
            </a:extLst>
          </p:cNvPr>
          <p:cNvSpPr/>
          <p:nvPr userDrawn="1"/>
        </p:nvSpPr>
        <p:spPr>
          <a:xfrm>
            <a:off x="-3" y="6716576"/>
            <a:ext cx="12192003" cy="141425"/>
          </a:xfrm>
          <a:prstGeom prst="rect">
            <a:avLst/>
          </a:prstGeom>
          <a:gradFill flip="none" rotWithShape="1">
            <a:gsLst>
              <a:gs pos="0">
                <a:srgbClr val="A0CEC7"/>
              </a:gs>
              <a:gs pos="100000">
                <a:srgbClr val="E7F3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9" name="Content Placeholder 7">
            <a:extLst>
              <a:ext uri="{FF2B5EF4-FFF2-40B4-BE49-F238E27FC236}">
                <a16:creationId xmlns:a16="http://schemas.microsoft.com/office/drawing/2014/main" id="{4158F1C3-8D65-6952-D2EA-8D8FB9343A7A}"/>
              </a:ext>
            </a:extLst>
          </p:cNvPr>
          <p:cNvSpPr>
            <a:spLocks noGrp="1"/>
          </p:cNvSpPr>
          <p:nvPr>
            <p:ph sz="quarter" idx="13" hasCustomPrompt="1"/>
          </p:nvPr>
        </p:nvSpPr>
        <p:spPr>
          <a:xfrm>
            <a:off x="609600" y="1395413"/>
            <a:ext cx="5364163"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7">
            <a:extLst>
              <a:ext uri="{FF2B5EF4-FFF2-40B4-BE49-F238E27FC236}">
                <a16:creationId xmlns:a16="http://schemas.microsoft.com/office/drawing/2014/main" id="{3E7A7768-6BE5-D03C-83B7-09671D2222D4}"/>
              </a:ext>
            </a:extLst>
          </p:cNvPr>
          <p:cNvSpPr>
            <a:spLocks noGrp="1"/>
          </p:cNvSpPr>
          <p:nvPr>
            <p:ph sz="quarter" idx="14" hasCustomPrompt="1"/>
          </p:nvPr>
        </p:nvSpPr>
        <p:spPr>
          <a:xfrm>
            <a:off x="6226629" y="1395413"/>
            <a:ext cx="5364163"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762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ime cover">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900B9B5-F253-6094-4C76-2D7186C5958B}"/>
              </a:ext>
            </a:extLst>
          </p:cNvPr>
          <p:cNvGrpSpPr/>
          <p:nvPr userDrawn="1"/>
        </p:nvGrpSpPr>
        <p:grpSpPr>
          <a:xfrm>
            <a:off x="5907334" y="154042"/>
            <a:ext cx="6284666" cy="6532582"/>
            <a:chOff x="2183328" y="154042"/>
            <a:chExt cx="6284666" cy="6532582"/>
          </a:xfrm>
        </p:grpSpPr>
        <p:sp>
          <p:nvSpPr>
            <p:cNvPr id="5" name="Freeform: Shape 4">
              <a:extLst>
                <a:ext uri="{FF2B5EF4-FFF2-40B4-BE49-F238E27FC236}">
                  <a16:creationId xmlns:a16="http://schemas.microsoft.com/office/drawing/2014/main" id="{29ADB974-52CD-7493-FD3D-2FB607935E24}"/>
                </a:ext>
              </a:extLst>
            </p:cNvPr>
            <p:cNvSpPr/>
            <p:nvPr userDrawn="1"/>
          </p:nvSpPr>
          <p:spPr>
            <a:xfrm>
              <a:off x="2183328" y="154042"/>
              <a:ext cx="6284666" cy="6532582"/>
            </a:xfrm>
            <a:custGeom>
              <a:avLst/>
              <a:gdLst>
                <a:gd name="connsiteX0" fmla="*/ 3262566 w 6284666"/>
                <a:gd name="connsiteY0" fmla="*/ 0 h 6532582"/>
                <a:gd name="connsiteX1" fmla="*/ 6268743 w 6284666"/>
                <a:gd name="connsiteY1" fmla="*/ 1994903 h 6532582"/>
                <a:gd name="connsiteX2" fmla="*/ 6284666 w 6284666"/>
                <a:gd name="connsiteY2" fmla="*/ 2038458 h 6532582"/>
                <a:gd name="connsiteX3" fmla="*/ 6284666 w 6284666"/>
                <a:gd name="connsiteY3" fmla="*/ 4494125 h 6532582"/>
                <a:gd name="connsiteX4" fmla="*/ 6268743 w 6284666"/>
                <a:gd name="connsiteY4" fmla="*/ 4537679 h 6532582"/>
                <a:gd name="connsiteX5" fmla="*/ 3262566 w 6284666"/>
                <a:gd name="connsiteY5" fmla="*/ 6532582 h 6532582"/>
                <a:gd name="connsiteX6" fmla="*/ 0 w 6284666"/>
                <a:gd name="connsiteY6" fmla="*/ 3266291 h 6532582"/>
                <a:gd name="connsiteX7" fmla="*/ 3262566 w 6284666"/>
                <a:gd name="connsiteY7" fmla="*/ 0 h 6532582"/>
                <a:gd name="connsiteX8" fmla="*/ 3262565 w 6284666"/>
                <a:gd name="connsiteY8" fmla="*/ 582695 h 6532582"/>
                <a:gd name="connsiteX9" fmla="*/ 582694 w 6284666"/>
                <a:gd name="connsiteY9" fmla="*/ 3266291 h 6532582"/>
                <a:gd name="connsiteX10" fmla="*/ 3262565 w 6284666"/>
                <a:gd name="connsiteY10" fmla="*/ 5949887 h 6532582"/>
                <a:gd name="connsiteX11" fmla="*/ 5942436 w 6284666"/>
                <a:gd name="connsiteY11" fmla="*/ 3266291 h 6532582"/>
                <a:gd name="connsiteX12" fmla="*/ 3262565 w 6284666"/>
                <a:gd name="connsiteY12" fmla="*/ 582695 h 653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84666" h="6532582">
                  <a:moveTo>
                    <a:pt x="3262566" y="0"/>
                  </a:moveTo>
                  <a:cubicBezTo>
                    <a:pt x="4613965" y="0"/>
                    <a:pt x="5773459" y="822582"/>
                    <a:pt x="6268743" y="1994903"/>
                  </a:cubicBezTo>
                  <a:lnTo>
                    <a:pt x="6284666" y="2038458"/>
                  </a:lnTo>
                  <a:lnTo>
                    <a:pt x="6284666" y="4494125"/>
                  </a:lnTo>
                  <a:lnTo>
                    <a:pt x="6268743" y="4537679"/>
                  </a:lnTo>
                  <a:cubicBezTo>
                    <a:pt x="5773459" y="5710000"/>
                    <a:pt x="4613965" y="6532582"/>
                    <a:pt x="3262566" y="6532582"/>
                  </a:cubicBezTo>
                  <a:cubicBezTo>
                    <a:pt x="1460701" y="6532582"/>
                    <a:pt x="0" y="5070214"/>
                    <a:pt x="0" y="3266291"/>
                  </a:cubicBezTo>
                  <a:cubicBezTo>
                    <a:pt x="0" y="1462368"/>
                    <a:pt x="1460701" y="0"/>
                    <a:pt x="3262566" y="0"/>
                  </a:cubicBezTo>
                  <a:close/>
                  <a:moveTo>
                    <a:pt x="3262565" y="582695"/>
                  </a:moveTo>
                  <a:cubicBezTo>
                    <a:pt x="1782513" y="582695"/>
                    <a:pt x="582694" y="1784182"/>
                    <a:pt x="582694" y="3266291"/>
                  </a:cubicBezTo>
                  <a:cubicBezTo>
                    <a:pt x="582694" y="4748400"/>
                    <a:pt x="1782513" y="5949887"/>
                    <a:pt x="3262565" y="5949887"/>
                  </a:cubicBezTo>
                  <a:cubicBezTo>
                    <a:pt x="4742617" y="5949887"/>
                    <a:pt x="5942436" y="4748400"/>
                    <a:pt x="5942436" y="3266291"/>
                  </a:cubicBezTo>
                  <a:cubicBezTo>
                    <a:pt x="5942436" y="1784182"/>
                    <a:pt x="4742617" y="582695"/>
                    <a:pt x="3262565" y="582695"/>
                  </a:cubicBezTo>
                  <a:close/>
                </a:path>
              </a:pathLst>
            </a:custGeom>
            <a:gradFill>
              <a:gsLst>
                <a:gs pos="97248">
                  <a:schemeClr val="accent2"/>
                </a:gs>
                <a:gs pos="76000">
                  <a:schemeClr val="accent1"/>
                </a:gs>
                <a:gs pos="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3122" dirty="0">
                <a:solidFill>
                  <a:schemeClr val="tx1"/>
                </a:solidFill>
              </a:endParaRPr>
            </a:p>
          </p:txBody>
        </p:sp>
        <p:sp>
          <p:nvSpPr>
            <p:cNvPr id="3" name="Freeform: Shape 2">
              <a:extLst>
                <a:ext uri="{FF2B5EF4-FFF2-40B4-BE49-F238E27FC236}">
                  <a16:creationId xmlns:a16="http://schemas.microsoft.com/office/drawing/2014/main" id="{7E813344-DFD4-F98C-1344-67B22E260E39}"/>
                </a:ext>
              </a:extLst>
            </p:cNvPr>
            <p:cNvSpPr/>
            <p:nvPr userDrawn="1"/>
          </p:nvSpPr>
          <p:spPr>
            <a:xfrm>
              <a:off x="2183328" y="154042"/>
              <a:ext cx="6284666" cy="6532582"/>
            </a:xfrm>
            <a:custGeom>
              <a:avLst/>
              <a:gdLst>
                <a:gd name="connsiteX0" fmla="*/ 3262566 w 6284666"/>
                <a:gd name="connsiteY0" fmla="*/ 0 h 6532582"/>
                <a:gd name="connsiteX1" fmla="*/ 6268743 w 6284666"/>
                <a:gd name="connsiteY1" fmla="*/ 1994903 h 6532582"/>
                <a:gd name="connsiteX2" fmla="*/ 6284666 w 6284666"/>
                <a:gd name="connsiteY2" fmla="*/ 2038458 h 6532582"/>
                <a:gd name="connsiteX3" fmla="*/ 6284666 w 6284666"/>
                <a:gd name="connsiteY3" fmla="*/ 4494125 h 6532582"/>
                <a:gd name="connsiteX4" fmla="*/ 6268743 w 6284666"/>
                <a:gd name="connsiteY4" fmla="*/ 4537679 h 6532582"/>
                <a:gd name="connsiteX5" fmla="*/ 3262566 w 6284666"/>
                <a:gd name="connsiteY5" fmla="*/ 6532582 h 6532582"/>
                <a:gd name="connsiteX6" fmla="*/ 0 w 6284666"/>
                <a:gd name="connsiteY6" fmla="*/ 3266291 h 6532582"/>
                <a:gd name="connsiteX7" fmla="*/ 3262566 w 6284666"/>
                <a:gd name="connsiteY7" fmla="*/ 0 h 6532582"/>
                <a:gd name="connsiteX8" fmla="*/ 3262565 w 6284666"/>
                <a:gd name="connsiteY8" fmla="*/ 582695 h 6532582"/>
                <a:gd name="connsiteX9" fmla="*/ 582694 w 6284666"/>
                <a:gd name="connsiteY9" fmla="*/ 3266291 h 6532582"/>
                <a:gd name="connsiteX10" fmla="*/ 3262565 w 6284666"/>
                <a:gd name="connsiteY10" fmla="*/ 5949887 h 6532582"/>
                <a:gd name="connsiteX11" fmla="*/ 5942436 w 6284666"/>
                <a:gd name="connsiteY11" fmla="*/ 3266291 h 6532582"/>
                <a:gd name="connsiteX12" fmla="*/ 3262565 w 6284666"/>
                <a:gd name="connsiteY12" fmla="*/ 582695 h 653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84666" h="6532582">
                  <a:moveTo>
                    <a:pt x="3262566" y="0"/>
                  </a:moveTo>
                  <a:cubicBezTo>
                    <a:pt x="4613965" y="0"/>
                    <a:pt x="5773459" y="822582"/>
                    <a:pt x="6268743" y="1994903"/>
                  </a:cubicBezTo>
                  <a:lnTo>
                    <a:pt x="6284666" y="2038458"/>
                  </a:lnTo>
                  <a:lnTo>
                    <a:pt x="6284666" y="4494125"/>
                  </a:lnTo>
                  <a:lnTo>
                    <a:pt x="6268743" y="4537679"/>
                  </a:lnTo>
                  <a:cubicBezTo>
                    <a:pt x="5773459" y="5710000"/>
                    <a:pt x="4613965" y="6532582"/>
                    <a:pt x="3262566" y="6532582"/>
                  </a:cubicBezTo>
                  <a:cubicBezTo>
                    <a:pt x="1460701" y="6532582"/>
                    <a:pt x="0" y="5070214"/>
                    <a:pt x="0" y="3266291"/>
                  </a:cubicBezTo>
                  <a:cubicBezTo>
                    <a:pt x="0" y="1462368"/>
                    <a:pt x="1460701" y="0"/>
                    <a:pt x="3262566" y="0"/>
                  </a:cubicBezTo>
                  <a:close/>
                  <a:moveTo>
                    <a:pt x="3262565" y="582695"/>
                  </a:moveTo>
                  <a:cubicBezTo>
                    <a:pt x="1782513" y="582695"/>
                    <a:pt x="582694" y="1784182"/>
                    <a:pt x="582694" y="3266291"/>
                  </a:cubicBezTo>
                  <a:cubicBezTo>
                    <a:pt x="582694" y="4748400"/>
                    <a:pt x="1782513" y="5949887"/>
                    <a:pt x="3262565" y="5949887"/>
                  </a:cubicBezTo>
                  <a:cubicBezTo>
                    <a:pt x="4742617" y="5949887"/>
                    <a:pt x="5942436" y="4748400"/>
                    <a:pt x="5942436" y="3266291"/>
                  </a:cubicBezTo>
                  <a:cubicBezTo>
                    <a:pt x="5942436" y="1784182"/>
                    <a:pt x="4742617" y="582695"/>
                    <a:pt x="3262565" y="582695"/>
                  </a:cubicBezTo>
                  <a:close/>
                </a:path>
              </a:pathLst>
            </a:custGeom>
            <a:solidFill>
              <a:srgbClr val="F9FDF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3122" dirty="0">
                <a:solidFill>
                  <a:schemeClr val="tx1"/>
                </a:solidFill>
              </a:endParaRPr>
            </a:p>
          </p:txBody>
        </p:sp>
      </p:grpSp>
      <p:sp>
        <p:nvSpPr>
          <p:cNvPr id="9" name="Circle: Hollow 8">
            <a:extLst>
              <a:ext uri="{FF2B5EF4-FFF2-40B4-BE49-F238E27FC236}">
                <a16:creationId xmlns:a16="http://schemas.microsoft.com/office/drawing/2014/main" id="{8FDE4CE1-3C5A-D661-8E9C-4FE7E54575FC}"/>
              </a:ext>
            </a:extLst>
          </p:cNvPr>
          <p:cNvSpPr/>
          <p:nvPr userDrawn="1"/>
        </p:nvSpPr>
        <p:spPr>
          <a:xfrm>
            <a:off x="6281434" y="528569"/>
            <a:ext cx="5776931" cy="5783528"/>
          </a:xfrm>
          <a:prstGeom prst="donut">
            <a:avLst>
              <a:gd name="adj" fmla="val 8930"/>
            </a:avLst>
          </a:prstGeom>
          <a:gradFill>
            <a:gsLst>
              <a:gs pos="97248">
                <a:schemeClr val="accent2"/>
              </a:gs>
              <a:gs pos="75000">
                <a:schemeClr val="accent1"/>
              </a:gs>
              <a:gs pos="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solidFill>
                <a:schemeClr val="tx1"/>
              </a:solidFill>
            </a:endParaRPr>
          </a:p>
        </p:txBody>
      </p:sp>
      <p:sp>
        <p:nvSpPr>
          <p:cNvPr id="6" name="Picture Placeholder 21"/>
          <p:cNvSpPr>
            <a:spLocks noGrp="1" noChangeAspect="1"/>
          </p:cNvSpPr>
          <p:nvPr>
            <p:ph type="pic" sz="quarter" idx="10" hasCustomPrompt="1"/>
          </p:nvPr>
        </p:nvSpPr>
        <p:spPr>
          <a:xfrm>
            <a:off x="7118641" y="1369810"/>
            <a:ext cx="4094403" cy="4094400"/>
          </a:xfrm>
          <a:prstGeom prst="ellipse">
            <a:avLst/>
          </a:prstGeom>
          <a:solidFill>
            <a:schemeClr val="bg1"/>
          </a:solidFill>
          <a:ln>
            <a:noFill/>
          </a:ln>
        </p:spPr>
        <p:txBody>
          <a:bodyPr anchor="t">
            <a:normAutofit/>
          </a:bodyPr>
          <a:lstStyle>
            <a:lvl1pPr marL="0" indent="0" algn="ctr">
              <a:buNone/>
              <a:defRPr sz="1734" baseline="0">
                <a:solidFill>
                  <a:schemeClr val="bg1"/>
                </a:solidFill>
              </a:defRPr>
            </a:lvl1pPr>
          </a:lstStyle>
          <a:p>
            <a:r>
              <a:rPr lang="en-US" dirty="0"/>
              <a:t>Insert Picture</a:t>
            </a:r>
          </a:p>
        </p:txBody>
      </p:sp>
      <p:sp>
        <p:nvSpPr>
          <p:cNvPr id="8" name="Title 7"/>
          <p:cNvSpPr>
            <a:spLocks noGrp="1"/>
          </p:cNvSpPr>
          <p:nvPr>
            <p:ph type="title" hasCustomPrompt="1"/>
          </p:nvPr>
        </p:nvSpPr>
        <p:spPr>
          <a:xfrm>
            <a:off x="628955" y="2332625"/>
            <a:ext cx="5129295" cy="1266584"/>
          </a:xfrm>
          <a:prstGeom prst="rect">
            <a:avLst/>
          </a:prstGeom>
        </p:spPr>
        <p:txBody>
          <a:bodyPr anchor="b"/>
          <a:lstStyle>
            <a:lvl1pPr>
              <a:lnSpc>
                <a:spcPct val="100000"/>
              </a:lnSpc>
              <a:defRPr sz="2600">
                <a:solidFill>
                  <a:schemeClr val="accent1"/>
                </a:solidFill>
              </a:defRPr>
            </a:lvl1pPr>
          </a:lstStyle>
          <a:p>
            <a:r>
              <a:rPr lang="en-US" dirty="0"/>
              <a:t>Click to edit master title style</a:t>
            </a:r>
            <a:endParaRPr lang="en-GB" dirty="0"/>
          </a:p>
        </p:txBody>
      </p:sp>
      <p:sp>
        <p:nvSpPr>
          <p:cNvPr id="10" name="Text Placeholder 9"/>
          <p:cNvSpPr>
            <a:spLocks noGrp="1"/>
          </p:cNvSpPr>
          <p:nvPr>
            <p:ph type="body" sz="quarter" idx="11" hasCustomPrompt="1"/>
          </p:nvPr>
        </p:nvSpPr>
        <p:spPr>
          <a:xfrm>
            <a:off x="628951" y="3621618"/>
            <a:ext cx="5129298" cy="768349"/>
          </a:xfrm>
          <a:prstGeom prst="rect">
            <a:avLst/>
          </a:prstGeom>
        </p:spPr>
        <p:txBody>
          <a:bodyPr/>
          <a:lstStyle>
            <a:lvl1pPr marL="0" indent="0">
              <a:lnSpc>
                <a:spcPct val="100000"/>
              </a:lnSpc>
              <a:buNone/>
              <a:defRPr sz="1800">
                <a:solidFill>
                  <a:schemeClr val="accent1"/>
                </a:solidFill>
              </a:defRPr>
            </a:lvl1pPr>
          </a:lstStyle>
          <a:p>
            <a:pPr lvl="0"/>
            <a:r>
              <a:rPr lang="en-US" dirty="0"/>
              <a:t>Edit master text styles</a:t>
            </a:r>
          </a:p>
        </p:txBody>
      </p:sp>
      <p:pic>
        <p:nvPicPr>
          <p:cNvPr id="11" name="Picture 10">
            <a:extLst>
              <a:ext uri="{FF2B5EF4-FFF2-40B4-BE49-F238E27FC236}">
                <a16:creationId xmlns:a16="http://schemas.microsoft.com/office/drawing/2014/main" id="{E9D6E729-E338-2943-B099-84A267D5C27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628952" y="660796"/>
            <a:ext cx="1639691" cy="439341"/>
          </a:xfrm>
          <a:prstGeom prst="rect">
            <a:avLst/>
          </a:prstGeom>
        </p:spPr>
      </p:pic>
      <p:sp>
        <p:nvSpPr>
          <p:cNvPr id="2" name="Circle: Hollow 1">
            <a:extLst>
              <a:ext uri="{FF2B5EF4-FFF2-40B4-BE49-F238E27FC236}">
                <a16:creationId xmlns:a16="http://schemas.microsoft.com/office/drawing/2014/main" id="{31F00B22-7A92-B9A8-89E2-11689DB174B8}"/>
              </a:ext>
            </a:extLst>
          </p:cNvPr>
          <p:cNvSpPr/>
          <p:nvPr userDrawn="1"/>
        </p:nvSpPr>
        <p:spPr>
          <a:xfrm>
            <a:off x="6281434" y="528569"/>
            <a:ext cx="5776931" cy="5783528"/>
          </a:xfrm>
          <a:prstGeom prst="donut">
            <a:avLst>
              <a:gd name="adj" fmla="val 893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solidFill>
                <a:schemeClr val="tx1"/>
              </a:solidFill>
            </a:endParaRPr>
          </a:p>
        </p:txBody>
      </p:sp>
      <p:sp>
        <p:nvSpPr>
          <p:cNvPr id="13" name="Circle: Hollow 12">
            <a:extLst>
              <a:ext uri="{FF2B5EF4-FFF2-40B4-BE49-F238E27FC236}">
                <a16:creationId xmlns:a16="http://schemas.microsoft.com/office/drawing/2014/main" id="{1D4711AE-6436-6CFC-33F0-583773E11110}"/>
              </a:ext>
            </a:extLst>
          </p:cNvPr>
          <p:cNvSpPr/>
          <p:nvPr userDrawn="1"/>
        </p:nvSpPr>
        <p:spPr>
          <a:xfrm>
            <a:off x="6685680" y="933275"/>
            <a:ext cx="4968439" cy="4974114"/>
          </a:xfrm>
          <a:prstGeom prst="donut">
            <a:avLst>
              <a:gd name="adj" fmla="val 8930"/>
            </a:avLst>
          </a:prstGeom>
          <a:gradFill>
            <a:gsLst>
              <a:gs pos="97248">
                <a:schemeClr val="accent2"/>
              </a:gs>
              <a:gs pos="76000">
                <a:schemeClr val="accent1"/>
              </a:gs>
              <a:gs pos="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solidFill>
                <a:schemeClr val="tx1"/>
              </a:solidFill>
            </a:endParaRPr>
          </a:p>
        </p:txBody>
      </p:sp>
    </p:spTree>
    <p:extLst>
      <p:ext uri="{BB962C8B-B14F-4D97-AF65-F5344CB8AC3E}">
        <p14:creationId xmlns:p14="http://schemas.microsoft.com/office/powerpoint/2010/main" val="322923510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and three content mint">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22F078F2-1E05-1AA4-5DD7-AE720BA1C111}"/>
              </a:ext>
            </a:extLst>
          </p:cNvPr>
          <p:cNvSpPr/>
          <p:nvPr userDrawn="1"/>
        </p:nvSpPr>
        <p:spPr>
          <a:xfrm rot="5400000">
            <a:off x="5333591" y="-5192166"/>
            <a:ext cx="1019256" cy="11686443"/>
          </a:xfrm>
          <a:prstGeom prst="round2SameRect">
            <a:avLst>
              <a:gd name="adj1" fmla="val 50000"/>
              <a:gd name="adj2" fmla="val 0"/>
            </a:avLst>
          </a:prstGeom>
          <a:gradFill flip="none" rotWithShape="1">
            <a:gsLst>
              <a:gs pos="100000">
                <a:srgbClr val="E7F3F1"/>
              </a:gs>
              <a:gs pos="0">
                <a:srgbClr val="B8DAD5"/>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7" name="Slide Number Placeholder 6"/>
          <p:cNvSpPr>
            <a:spLocks noGrp="1"/>
          </p:cNvSpPr>
          <p:nvPr>
            <p:ph type="sldNum" sz="quarter" idx="12"/>
          </p:nvPr>
        </p:nvSpPr>
        <p:spPr/>
        <p:txBody>
          <a:bodyPr/>
          <a:lstStyle/>
          <a:p>
            <a:fld id="{9006A104-EB2E-4D2A-BC7D-4B0E21063193}" type="slidenum">
              <a:rPr lang="en-GB" smtClean="0"/>
              <a:t>‹#›</a:t>
            </a:fld>
            <a:endParaRPr lang="en-GB" dirty="0"/>
          </a:p>
        </p:txBody>
      </p:sp>
      <p:sp>
        <p:nvSpPr>
          <p:cNvPr id="8" name="Title 1">
            <a:extLst>
              <a:ext uri="{FF2B5EF4-FFF2-40B4-BE49-F238E27FC236}">
                <a16:creationId xmlns:a16="http://schemas.microsoft.com/office/drawing/2014/main" id="{C50B5BC1-F844-339E-E242-5B9847BFCF66}"/>
              </a:ext>
            </a:extLst>
          </p:cNvPr>
          <p:cNvSpPr>
            <a:spLocks noGrp="1"/>
          </p:cNvSpPr>
          <p:nvPr>
            <p:ph type="title" hasCustomPrompt="1"/>
          </p:nvPr>
        </p:nvSpPr>
        <p:spPr>
          <a:xfrm>
            <a:off x="609600" y="182408"/>
            <a:ext cx="10562896" cy="943848"/>
          </a:xfrm>
        </p:spPr>
        <p:txBody>
          <a:bodyPr/>
          <a:lstStyle>
            <a:lvl1pPr>
              <a:defRPr>
                <a:solidFill>
                  <a:schemeClr val="accent1"/>
                </a:solidFill>
              </a:defRPr>
            </a:lvl1pPr>
          </a:lstStyle>
          <a:p>
            <a:r>
              <a:rPr lang="en-US" dirty="0"/>
              <a:t>Click to edit master title style</a:t>
            </a:r>
          </a:p>
        </p:txBody>
      </p:sp>
      <p:sp>
        <p:nvSpPr>
          <p:cNvPr id="4" name="Rectangle 3">
            <a:extLst>
              <a:ext uri="{FF2B5EF4-FFF2-40B4-BE49-F238E27FC236}">
                <a16:creationId xmlns:a16="http://schemas.microsoft.com/office/drawing/2014/main" id="{18D7EF7D-80DF-9ACB-A383-1734779F42C2}"/>
              </a:ext>
            </a:extLst>
          </p:cNvPr>
          <p:cNvSpPr/>
          <p:nvPr userDrawn="1"/>
        </p:nvSpPr>
        <p:spPr>
          <a:xfrm>
            <a:off x="-3" y="6716576"/>
            <a:ext cx="12192003" cy="141425"/>
          </a:xfrm>
          <a:prstGeom prst="rect">
            <a:avLst/>
          </a:prstGeom>
          <a:gradFill flip="none" rotWithShape="1">
            <a:gsLst>
              <a:gs pos="0">
                <a:srgbClr val="A0CEC7"/>
              </a:gs>
              <a:gs pos="100000">
                <a:srgbClr val="E7F3F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12" name="Content Placeholder 7">
            <a:extLst>
              <a:ext uri="{FF2B5EF4-FFF2-40B4-BE49-F238E27FC236}">
                <a16:creationId xmlns:a16="http://schemas.microsoft.com/office/drawing/2014/main" id="{78973749-3E56-5824-1C79-DAA22F158B77}"/>
              </a:ext>
            </a:extLst>
          </p:cNvPr>
          <p:cNvSpPr>
            <a:spLocks noGrp="1"/>
          </p:cNvSpPr>
          <p:nvPr>
            <p:ph sz="quarter" idx="13" hasCustomPrompt="1"/>
          </p:nvPr>
        </p:nvSpPr>
        <p:spPr>
          <a:xfrm>
            <a:off x="609601" y="1395413"/>
            <a:ext cx="3494088"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7">
            <a:extLst>
              <a:ext uri="{FF2B5EF4-FFF2-40B4-BE49-F238E27FC236}">
                <a16:creationId xmlns:a16="http://schemas.microsoft.com/office/drawing/2014/main" id="{8C67C83E-ABAF-47DA-169D-54D8245365CB}"/>
              </a:ext>
            </a:extLst>
          </p:cNvPr>
          <p:cNvSpPr>
            <a:spLocks noGrp="1"/>
          </p:cNvSpPr>
          <p:nvPr>
            <p:ph sz="quarter" idx="14" hasCustomPrompt="1"/>
          </p:nvPr>
        </p:nvSpPr>
        <p:spPr>
          <a:xfrm>
            <a:off x="4354287" y="1395413"/>
            <a:ext cx="3494088"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7">
            <a:extLst>
              <a:ext uri="{FF2B5EF4-FFF2-40B4-BE49-F238E27FC236}">
                <a16:creationId xmlns:a16="http://schemas.microsoft.com/office/drawing/2014/main" id="{534A5A7E-9085-98F9-0BA2-FA3E5EAC80E2}"/>
              </a:ext>
            </a:extLst>
          </p:cNvPr>
          <p:cNvSpPr>
            <a:spLocks noGrp="1"/>
          </p:cNvSpPr>
          <p:nvPr>
            <p:ph sz="quarter" idx="15" hasCustomPrompt="1"/>
          </p:nvPr>
        </p:nvSpPr>
        <p:spPr>
          <a:xfrm>
            <a:off x="8098973" y="1395413"/>
            <a:ext cx="3494088"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54485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green">
    <p:bg>
      <p:bgPr>
        <a:solidFill>
          <a:schemeClr val="bg1"/>
        </a:solidFill>
        <a:effectLst/>
      </p:bgPr>
    </p:bg>
    <p:spTree>
      <p:nvGrpSpPr>
        <p:cNvPr id="1" name=""/>
        <p:cNvGrpSpPr/>
        <p:nvPr/>
      </p:nvGrpSpPr>
      <p:grpSpPr>
        <a:xfrm>
          <a:off x="0" y="0"/>
          <a:ext cx="0" cy="0"/>
          <a:chOff x="0" y="0"/>
          <a:chExt cx="0" cy="0"/>
        </a:xfrm>
      </p:grpSpPr>
      <p:cxnSp>
        <p:nvCxnSpPr>
          <p:cNvPr id="29" name="Straight Connector 28"/>
          <p:cNvCxnSpPr>
            <a:cxnSpLocks/>
          </p:cNvCxnSpPr>
          <p:nvPr userDrawn="1"/>
        </p:nvCxnSpPr>
        <p:spPr>
          <a:xfrm>
            <a:off x="973765" y="1949258"/>
            <a:ext cx="0" cy="3984000"/>
          </a:xfrm>
          <a:prstGeom prst="line">
            <a:avLst/>
          </a:prstGeom>
          <a:ln w="9525" cmpd="sng">
            <a:solidFill>
              <a:schemeClr val="bg1">
                <a:lumMod val="8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7" name="Text Placeholder 2"/>
          <p:cNvSpPr>
            <a:spLocks noGrp="1"/>
          </p:cNvSpPr>
          <p:nvPr>
            <p:ph type="body" sz="quarter" idx="20" hasCustomPrompt="1"/>
          </p:nvPr>
        </p:nvSpPr>
        <p:spPr>
          <a:xfrm>
            <a:off x="1440168" y="1700860"/>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9" name="Text Placeholder 2"/>
          <p:cNvSpPr>
            <a:spLocks noGrp="1"/>
          </p:cNvSpPr>
          <p:nvPr>
            <p:ph type="body" sz="quarter" idx="29" hasCustomPrompt="1"/>
          </p:nvPr>
        </p:nvSpPr>
        <p:spPr>
          <a:xfrm>
            <a:off x="1440168" y="2507982"/>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12" name="Text Placeholder 2"/>
          <p:cNvSpPr>
            <a:spLocks noGrp="1"/>
          </p:cNvSpPr>
          <p:nvPr>
            <p:ph type="body" sz="quarter" idx="31" hasCustomPrompt="1"/>
          </p:nvPr>
        </p:nvSpPr>
        <p:spPr>
          <a:xfrm>
            <a:off x="1440168" y="3315105"/>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14" name="Text Placeholder 2"/>
          <p:cNvSpPr>
            <a:spLocks noGrp="1"/>
          </p:cNvSpPr>
          <p:nvPr>
            <p:ph type="body" sz="quarter" idx="33" hasCustomPrompt="1"/>
          </p:nvPr>
        </p:nvSpPr>
        <p:spPr>
          <a:xfrm>
            <a:off x="1440168" y="4122227"/>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16" name="Text Placeholder 2"/>
          <p:cNvSpPr>
            <a:spLocks noGrp="1"/>
          </p:cNvSpPr>
          <p:nvPr>
            <p:ph type="body" sz="quarter" idx="35" hasCustomPrompt="1"/>
          </p:nvPr>
        </p:nvSpPr>
        <p:spPr>
          <a:xfrm>
            <a:off x="1440168" y="4929351"/>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24" name="Oval 23"/>
          <p:cNvSpPr/>
          <p:nvPr userDrawn="1"/>
        </p:nvSpPr>
        <p:spPr>
          <a:xfrm>
            <a:off x="889765" y="1809618"/>
            <a:ext cx="168000" cy="166937"/>
          </a:xfrm>
          <a:prstGeom prst="ellipse">
            <a:avLst/>
          </a:prstGeom>
          <a:solidFill>
            <a:schemeClr val="accent1"/>
          </a:solidFill>
          <a:ln w="19050">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25" name="Oval 24"/>
          <p:cNvSpPr/>
          <p:nvPr userDrawn="1"/>
        </p:nvSpPr>
        <p:spPr>
          <a:xfrm>
            <a:off x="889765" y="2614485"/>
            <a:ext cx="168000" cy="166937"/>
          </a:xfrm>
          <a:prstGeom prst="ellipse">
            <a:avLst/>
          </a:prstGeom>
          <a:solidFill>
            <a:schemeClr val="accent2"/>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26" name="Oval 25"/>
          <p:cNvSpPr/>
          <p:nvPr userDrawn="1"/>
        </p:nvSpPr>
        <p:spPr>
          <a:xfrm>
            <a:off x="889765" y="4224219"/>
            <a:ext cx="168000" cy="166937"/>
          </a:xfrm>
          <a:prstGeom prst="ellipse">
            <a:avLst/>
          </a:prstGeom>
          <a:solidFill>
            <a:schemeClr val="accent4"/>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27" name="Oval 26"/>
          <p:cNvSpPr/>
          <p:nvPr userDrawn="1"/>
        </p:nvSpPr>
        <p:spPr>
          <a:xfrm>
            <a:off x="889765" y="5029084"/>
            <a:ext cx="168000" cy="166937"/>
          </a:xfrm>
          <a:prstGeom prst="ellipse">
            <a:avLst/>
          </a:prstGeom>
          <a:solidFill>
            <a:schemeClr val="accent5"/>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18" name="Oval 17"/>
          <p:cNvSpPr/>
          <p:nvPr userDrawn="1"/>
        </p:nvSpPr>
        <p:spPr>
          <a:xfrm>
            <a:off x="889765" y="5833949"/>
            <a:ext cx="168000" cy="166937"/>
          </a:xfrm>
          <a:prstGeom prst="ellipse">
            <a:avLst/>
          </a:prstGeom>
          <a:solidFill>
            <a:schemeClr val="accent6"/>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21" name="Text Placeholder 2"/>
          <p:cNvSpPr>
            <a:spLocks noGrp="1"/>
          </p:cNvSpPr>
          <p:nvPr>
            <p:ph type="body" sz="quarter" idx="37" hasCustomPrompt="1"/>
          </p:nvPr>
        </p:nvSpPr>
        <p:spPr>
          <a:xfrm>
            <a:off x="1451449" y="5736472"/>
            <a:ext cx="9844616" cy="384454"/>
          </a:xfrm>
          <a:prstGeom prst="rect">
            <a:avLst/>
          </a:prstGeom>
        </p:spPr>
        <p:txBody>
          <a:bodyPr lIns="0" tIns="0" rIns="0" bIns="0" anchor="ctr"/>
          <a:lstStyle>
            <a:lvl1pPr marL="0" indent="0">
              <a:buNone/>
              <a:defRPr sz="1866" b="0" baseline="0">
                <a:solidFill>
                  <a:schemeClr val="tx1"/>
                </a:solidFill>
              </a:defRPr>
            </a:lvl1pPr>
            <a:lvl2pPr marL="609547" indent="0">
              <a:buNone/>
              <a:defRPr>
                <a:solidFill>
                  <a:schemeClr val="accent3">
                    <a:lumMod val="75000"/>
                    <a:lumOff val="25000"/>
                  </a:schemeClr>
                </a:solidFill>
              </a:defRPr>
            </a:lvl2pPr>
            <a:lvl3pPr marL="1219095" indent="0">
              <a:buNone/>
              <a:defRPr>
                <a:solidFill>
                  <a:schemeClr val="accent3">
                    <a:lumMod val="75000"/>
                    <a:lumOff val="25000"/>
                  </a:schemeClr>
                </a:solidFill>
              </a:defRPr>
            </a:lvl3pPr>
            <a:lvl4pPr marL="1828641" indent="0">
              <a:buNone/>
              <a:defRPr>
                <a:solidFill>
                  <a:schemeClr val="accent3">
                    <a:lumMod val="75000"/>
                    <a:lumOff val="25000"/>
                  </a:schemeClr>
                </a:solidFill>
              </a:defRPr>
            </a:lvl4pPr>
            <a:lvl5pPr marL="2438186" indent="0">
              <a:buNone/>
              <a:defRPr>
                <a:solidFill>
                  <a:schemeClr val="accent3">
                    <a:lumMod val="75000"/>
                    <a:lumOff val="25000"/>
                  </a:schemeClr>
                </a:solidFill>
              </a:defRPr>
            </a:lvl5pPr>
          </a:lstStyle>
          <a:p>
            <a:pPr lvl="0"/>
            <a:r>
              <a:rPr lang="en-GB" dirty="0"/>
              <a:t>Agenda point title</a:t>
            </a:r>
            <a:endParaRPr lang="en-US" dirty="0"/>
          </a:p>
        </p:txBody>
      </p:sp>
      <p:sp>
        <p:nvSpPr>
          <p:cNvPr id="22" name="Oval 21"/>
          <p:cNvSpPr/>
          <p:nvPr userDrawn="1"/>
        </p:nvSpPr>
        <p:spPr>
          <a:xfrm>
            <a:off x="889765" y="3419352"/>
            <a:ext cx="168000" cy="166937"/>
          </a:xfrm>
          <a:prstGeom prst="ellipse">
            <a:avLst/>
          </a:prstGeom>
          <a:solidFill>
            <a:schemeClr val="accent3"/>
          </a:solidFill>
          <a:ln>
            <a:solidFill>
              <a:schemeClr val="bg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sz="2400"/>
          </a:p>
        </p:txBody>
      </p:sp>
      <p:sp>
        <p:nvSpPr>
          <p:cNvPr id="19" name="Slide Number Placeholder 6">
            <a:extLst>
              <a:ext uri="{FF2B5EF4-FFF2-40B4-BE49-F238E27FC236}">
                <a16:creationId xmlns:a16="http://schemas.microsoft.com/office/drawing/2014/main" id="{969693C0-687E-AE42-A3E7-6BAFD70F9C0E}"/>
              </a:ext>
            </a:extLst>
          </p:cNvPr>
          <p:cNvSpPr>
            <a:spLocks noGrp="1"/>
          </p:cNvSpPr>
          <p:nvPr>
            <p:ph type="sldNum" sz="quarter" idx="12"/>
          </p:nvPr>
        </p:nvSpPr>
        <p:spPr>
          <a:xfrm>
            <a:off x="8737600" y="6356371"/>
            <a:ext cx="2844800" cy="288000"/>
          </a:xfrm>
        </p:spPr>
        <p:txBody>
          <a:bodyPr/>
          <a:lstStyle/>
          <a:p>
            <a:fld id="{9006A104-EB2E-4D2A-BC7D-4B0E21063193}" type="slidenum">
              <a:rPr lang="en-GB" smtClean="0"/>
              <a:t>‹#›</a:t>
            </a:fld>
            <a:endParaRPr lang="en-GB" dirty="0"/>
          </a:p>
        </p:txBody>
      </p:sp>
      <p:sp>
        <p:nvSpPr>
          <p:cNvPr id="5" name="Rectangle: Top Corners Rounded 4">
            <a:extLst>
              <a:ext uri="{FF2B5EF4-FFF2-40B4-BE49-F238E27FC236}">
                <a16:creationId xmlns:a16="http://schemas.microsoft.com/office/drawing/2014/main" id="{D3C74F9A-F1B6-0907-9AEE-0184B46AA151}"/>
              </a:ext>
            </a:extLst>
          </p:cNvPr>
          <p:cNvSpPr/>
          <p:nvPr userDrawn="1"/>
        </p:nvSpPr>
        <p:spPr>
          <a:xfrm rot="5400000">
            <a:off x="5333591" y="-5192166"/>
            <a:ext cx="1019256" cy="11686443"/>
          </a:xfrm>
          <a:prstGeom prst="round2SameRect">
            <a:avLst>
              <a:gd name="adj1" fmla="val 50000"/>
              <a:gd name="adj2" fmla="val 0"/>
            </a:avLst>
          </a:pr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6" name="Title 1">
            <a:extLst>
              <a:ext uri="{FF2B5EF4-FFF2-40B4-BE49-F238E27FC236}">
                <a16:creationId xmlns:a16="http://schemas.microsoft.com/office/drawing/2014/main" id="{836E3F12-49DD-AF3C-6272-E372D09FA5C1}"/>
              </a:ext>
            </a:extLst>
          </p:cNvPr>
          <p:cNvSpPr>
            <a:spLocks noGrp="1"/>
          </p:cNvSpPr>
          <p:nvPr>
            <p:ph type="title" hasCustomPrompt="1"/>
          </p:nvPr>
        </p:nvSpPr>
        <p:spPr>
          <a:xfrm>
            <a:off x="609600" y="182408"/>
            <a:ext cx="10562896" cy="943848"/>
          </a:xfrm>
        </p:spPr>
        <p:txBody>
          <a:bodyPr/>
          <a:lstStyle>
            <a:lvl1pPr>
              <a:defRPr>
                <a:solidFill>
                  <a:schemeClr val="bg1"/>
                </a:solidFill>
              </a:defRPr>
            </a:lvl1pPr>
          </a:lstStyle>
          <a:p>
            <a:r>
              <a:rPr lang="en-US" dirty="0"/>
              <a:t>Click to edit master title style</a:t>
            </a:r>
          </a:p>
        </p:txBody>
      </p:sp>
      <p:sp>
        <p:nvSpPr>
          <p:cNvPr id="8" name="Rectangle 7">
            <a:extLst>
              <a:ext uri="{FF2B5EF4-FFF2-40B4-BE49-F238E27FC236}">
                <a16:creationId xmlns:a16="http://schemas.microsoft.com/office/drawing/2014/main" id="{CB7E4D68-53C9-DF16-3AD3-790E99E3A998}"/>
              </a:ext>
            </a:extLst>
          </p:cNvPr>
          <p:cNvSpPr/>
          <p:nvPr userDrawn="1"/>
        </p:nvSpPr>
        <p:spPr>
          <a:xfrm>
            <a:off x="-3" y="6716576"/>
            <a:ext cx="12192003" cy="141425"/>
          </a:xfrm>
          <a:prstGeom prst="rect">
            <a:avLst/>
          </a:prstGeom>
          <a:gradFill flip="none" rotWithShape="1">
            <a:gsLst>
              <a:gs pos="0">
                <a:schemeClr val="accent1"/>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Tree>
    <p:extLst>
      <p:ext uri="{BB962C8B-B14F-4D97-AF65-F5344CB8AC3E}">
        <p14:creationId xmlns:p14="http://schemas.microsoft.com/office/powerpoint/2010/main" val="497363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green">
    <p:spTree>
      <p:nvGrpSpPr>
        <p:cNvPr id="1" name=""/>
        <p:cNvGrpSpPr/>
        <p:nvPr/>
      </p:nvGrpSpPr>
      <p:grpSpPr>
        <a:xfrm>
          <a:off x="0" y="0"/>
          <a:ext cx="0" cy="0"/>
          <a:chOff x="0" y="0"/>
          <a:chExt cx="0" cy="0"/>
        </a:xfrm>
      </p:grpSpPr>
      <p:sp>
        <p:nvSpPr>
          <p:cNvPr id="3" name="Rectangle: Top Corners Rounded 2">
            <a:extLst>
              <a:ext uri="{FF2B5EF4-FFF2-40B4-BE49-F238E27FC236}">
                <a16:creationId xmlns:a16="http://schemas.microsoft.com/office/drawing/2014/main" id="{1BCBE953-FEBB-430C-F01E-900BA8A265EF}"/>
              </a:ext>
            </a:extLst>
          </p:cNvPr>
          <p:cNvSpPr/>
          <p:nvPr userDrawn="1"/>
        </p:nvSpPr>
        <p:spPr>
          <a:xfrm rot="5400000">
            <a:off x="5333591" y="-5192166"/>
            <a:ext cx="1019256" cy="11686443"/>
          </a:xfrm>
          <a:prstGeom prst="round2SameRect">
            <a:avLst>
              <a:gd name="adj1" fmla="val 50000"/>
              <a:gd name="adj2" fmla="val 0"/>
            </a:avLst>
          </a:pr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7" name="Rectangle 6">
            <a:extLst>
              <a:ext uri="{FF2B5EF4-FFF2-40B4-BE49-F238E27FC236}">
                <a16:creationId xmlns:a16="http://schemas.microsoft.com/office/drawing/2014/main" id="{6120E476-C494-97C3-895C-D02FAB7ED983}"/>
              </a:ext>
            </a:extLst>
          </p:cNvPr>
          <p:cNvSpPr/>
          <p:nvPr userDrawn="1"/>
        </p:nvSpPr>
        <p:spPr>
          <a:xfrm>
            <a:off x="-3" y="6716576"/>
            <a:ext cx="12192003" cy="141425"/>
          </a:xfrm>
          <a:prstGeom prst="rect">
            <a:avLst/>
          </a:prstGeom>
          <a:gradFill flip="none" rotWithShape="1">
            <a:gsLst>
              <a:gs pos="0">
                <a:schemeClr val="accent1"/>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5" name="Slide Number Placeholder 4"/>
          <p:cNvSpPr>
            <a:spLocks noGrp="1"/>
          </p:cNvSpPr>
          <p:nvPr>
            <p:ph type="sldNum" sz="quarter" idx="12"/>
          </p:nvPr>
        </p:nvSpPr>
        <p:spPr/>
        <p:txBody>
          <a:bodyPr/>
          <a:lstStyle/>
          <a:p>
            <a:fld id="{9006A104-EB2E-4D2A-BC7D-4B0E21063193}" type="slidenum">
              <a:rPr lang="en-GB" smtClean="0"/>
              <a:t>‹#›</a:t>
            </a:fld>
            <a:endParaRPr lang="en-GB" dirty="0"/>
          </a:p>
        </p:txBody>
      </p:sp>
      <p:sp>
        <p:nvSpPr>
          <p:cNvPr id="2" name="Title 1">
            <a:extLst>
              <a:ext uri="{FF2B5EF4-FFF2-40B4-BE49-F238E27FC236}">
                <a16:creationId xmlns:a16="http://schemas.microsoft.com/office/drawing/2014/main" id="{76F8726B-B82F-43FA-963C-85CD861F1CC3}"/>
              </a:ext>
            </a:extLst>
          </p:cNvPr>
          <p:cNvSpPr>
            <a:spLocks noGrp="1"/>
          </p:cNvSpPr>
          <p:nvPr>
            <p:ph type="title" hasCustomPrompt="1"/>
          </p:nvPr>
        </p:nvSpPr>
        <p:spPr>
          <a:xfrm>
            <a:off x="609600" y="182408"/>
            <a:ext cx="10562896" cy="943848"/>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5297375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green">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9E250D63-1199-0FE2-46E5-D55BEB94CC36}"/>
              </a:ext>
            </a:extLst>
          </p:cNvPr>
          <p:cNvSpPr/>
          <p:nvPr userDrawn="1"/>
        </p:nvSpPr>
        <p:spPr>
          <a:xfrm rot="5400000">
            <a:off x="5333591" y="-5192166"/>
            <a:ext cx="1019256" cy="11686443"/>
          </a:xfrm>
          <a:prstGeom prst="round2SameRect">
            <a:avLst>
              <a:gd name="adj1" fmla="val 50000"/>
              <a:gd name="adj2" fmla="val 0"/>
            </a:avLst>
          </a:pr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3" name="Rectangle 2">
            <a:extLst>
              <a:ext uri="{FF2B5EF4-FFF2-40B4-BE49-F238E27FC236}">
                <a16:creationId xmlns:a16="http://schemas.microsoft.com/office/drawing/2014/main" id="{02F7E495-8866-37A7-D539-703409685353}"/>
              </a:ext>
            </a:extLst>
          </p:cNvPr>
          <p:cNvSpPr/>
          <p:nvPr userDrawn="1"/>
        </p:nvSpPr>
        <p:spPr>
          <a:xfrm>
            <a:off x="-3" y="6716576"/>
            <a:ext cx="12192003" cy="141425"/>
          </a:xfrm>
          <a:prstGeom prst="rect">
            <a:avLst/>
          </a:prstGeom>
          <a:gradFill flip="none" rotWithShape="1">
            <a:gsLst>
              <a:gs pos="0">
                <a:schemeClr val="accent1"/>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6" name="Slide Number Placeholder 5"/>
          <p:cNvSpPr>
            <a:spLocks noGrp="1"/>
          </p:cNvSpPr>
          <p:nvPr>
            <p:ph type="sldNum" sz="quarter" idx="12"/>
          </p:nvPr>
        </p:nvSpPr>
        <p:spPr/>
        <p:txBody>
          <a:bodyPr/>
          <a:lstStyle/>
          <a:p>
            <a:fld id="{9006A104-EB2E-4D2A-BC7D-4B0E21063193}" type="slidenum">
              <a:rPr lang="en-GB" smtClean="0"/>
              <a:t>‹#›</a:t>
            </a:fld>
            <a:endParaRPr lang="en-GB" dirty="0"/>
          </a:p>
        </p:txBody>
      </p:sp>
      <p:sp>
        <p:nvSpPr>
          <p:cNvPr id="4" name="Title 1">
            <a:extLst>
              <a:ext uri="{FF2B5EF4-FFF2-40B4-BE49-F238E27FC236}">
                <a16:creationId xmlns:a16="http://schemas.microsoft.com/office/drawing/2014/main" id="{555C121D-C030-0CE6-CA1B-1288BD793EC7}"/>
              </a:ext>
            </a:extLst>
          </p:cNvPr>
          <p:cNvSpPr>
            <a:spLocks noGrp="1"/>
          </p:cNvSpPr>
          <p:nvPr>
            <p:ph type="title" hasCustomPrompt="1"/>
          </p:nvPr>
        </p:nvSpPr>
        <p:spPr>
          <a:xfrm>
            <a:off x="609600" y="182408"/>
            <a:ext cx="10562896" cy="943848"/>
          </a:xfrm>
        </p:spPr>
        <p:txBody>
          <a:bodyPr/>
          <a:lstStyle>
            <a:lvl1pPr>
              <a:defRPr>
                <a:solidFill>
                  <a:schemeClr val="bg1"/>
                </a:solidFill>
              </a:defRPr>
            </a:lvl1pPr>
          </a:lstStyle>
          <a:p>
            <a:r>
              <a:rPr lang="en-US" dirty="0"/>
              <a:t>Click to edit master title style</a:t>
            </a:r>
          </a:p>
        </p:txBody>
      </p:sp>
      <p:sp>
        <p:nvSpPr>
          <p:cNvPr id="8" name="Content Placeholder 7">
            <a:extLst>
              <a:ext uri="{FF2B5EF4-FFF2-40B4-BE49-F238E27FC236}">
                <a16:creationId xmlns:a16="http://schemas.microsoft.com/office/drawing/2014/main" id="{3A726DEB-91D1-8410-02E4-DF9CBBB78CC3}"/>
              </a:ext>
            </a:extLst>
          </p:cNvPr>
          <p:cNvSpPr>
            <a:spLocks noGrp="1"/>
          </p:cNvSpPr>
          <p:nvPr>
            <p:ph sz="quarter" idx="13" hasCustomPrompt="1"/>
          </p:nvPr>
        </p:nvSpPr>
        <p:spPr>
          <a:xfrm>
            <a:off x="609600" y="1395413"/>
            <a:ext cx="10972800"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44889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wo content green">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DB60BC10-6DAC-BD8D-E556-77690AF9F260}"/>
              </a:ext>
            </a:extLst>
          </p:cNvPr>
          <p:cNvSpPr/>
          <p:nvPr userDrawn="1"/>
        </p:nvSpPr>
        <p:spPr>
          <a:xfrm rot="5400000">
            <a:off x="5333591" y="-5192166"/>
            <a:ext cx="1019256" cy="11686443"/>
          </a:xfrm>
          <a:prstGeom prst="round2SameRect">
            <a:avLst>
              <a:gd name="adj1" fmla="val 50000"/>
              <a:gd name="adj2" fmla="val 0"/>
            </a:avLst>
          </a:pr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3" name="Rectangle 2">
            <a:extLst>
              <a:ext uri="{FF2B5EF4-FFF2-40B4-BE49-F238E27FC236}">
                <a16:creationId xmlns:a16="http://schemas.microsoft.com/office/drawing/2014/main" id="{E8F043BF-41F0-D58C-C932-502167D35FAD}"/>
              </a:ext>
            </a:extLst>
          </p:cNvPr>
          <p:cNvSpPr/>
          <p:nvPr userDrawn="1"/>
        </p:nvSpPr>
        <p:spPr>
          <a:xfrm>
            <a:off x="-3" y="6716576"/>
            <a:ext cx="12192003" cy="141425"/>
          </a:xfrm>
          <a:prstGeom prst="rect">
            <a:avLst/>
          </a:prstGeom>
          <a:gradFill flip="none" rotWithShape="1">
            <a:gsLst>
              <a:gs pos="0">
                <a:schemeClr val="accent1"/>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7" name="Slide Number Placeholder 6"/>
          <p:cNvSpPr>
            <a:spLocks noGrp="1"/>
          </p:cNvSpPr>
          <p:nvPr>
            <p:ph type="sldNum" sz="quarter" idx="12"/>
          </p:nvPr>
        </p:nvSpPr>
        <p:spPr/>
        <p:txBody>
          <a:bodyPr/>
          <a:lstStyle/>
          <a:p>
            <a:fld id="{9006A104-EB2E-4D2A-BC7D-4B0E21063193}" type="slidenum">
              <a:rPr lang="en-GB" smtClean="0"/>
              <a:t>‹#›</a:t>
            </a:fld>
            <a:endParaRPr lang="en-GB" dirty="0"/>
          </a:p>
        </p:txBody>
      </p:sp>
      <p:sp>
        <p:nvSpPr>
          <p:cNvPr id="4" name="Title 1">
            <a:extLst>
              <a:ext uri="{FF2B5EF4-FFF2-40B4-BE49-F238E27FC236}">
                <a16:creationId xmlns:a16="http://schemas.microsoft.com/office/drawing/2014/main" id="{02030E02-36EB-11D1-51FF-4C18E4AD97B0}"/>
              </a:ext>
            </a:extLst>
          </p:cNvPr>
          <p:cNvSpPr>
            <a:spLocks noGrp="1"/>
          </p:cNvSpPr>
          <p:nvPr>
            <p:ph type="title" hasCustomPrompt="1"/>
          </p:nvPr>
        </p:nvSpPr>
        <p:spPr>
          <a:xfrm>
            <a:off x="609600" y="182408"/>
            <a:ext cx="10562896" cy="943848"/>
          </a:xfrm>
        </p:spPr>
        <p:txBody>
          <a:bodyPr/>
          <a:lstStyle>
            <a:lvl1pPr>
              <a:defRPr>
                <a:solidFill>
                  <a:schemeClr val="bg1"/>
                </a:solidFill>
              </a:defRPr>
            </a:lvl1pPr>
          </a:lstStyle>
          <a:p>
            <a:r>
              <a:rPr lang="en-US" dirty="0"/>
              <a:t>Click to edit master title style</a:t>
            </a:r>
          </a:p>
        </p:txBody>
      </p:sp>
      <p:sp>
        <p:nvSpPr>
          <p:cNvPr id="8" name="Content Placeholder 7">
            <a:extLst>
              <a:ext uri="{FF2B5EF4-FFF2-40B4-BE49-F238E27FC236}">
                <a16:creationId xmlns:a16="http://schemas.microsoft.com/office/drawing/2014/main" id="{8345936A-03FB-4681-B883-C0DBC0ED17A4}"/>
              </a:ext>
            </a:extLst>
          </p:cNvPr>
          <p:cNvSpPr>
            <a:spLocks noGrp="1"/>
          </p:cNvSpPr>
          <p:nvPr>
            <p:ph sz="quarter" idx="13" hasCustomPrompt="1"/>
          </p:nvPr>
        </p:nvSpPr>
        <p:spPr>
          <a:xfrm>
            <a:off x="609600" y="1395413"/>
            <a:ext cx="5364163"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E7BB7BCF-1426-0A74-CB47-3FD1747C4731}"/>
              </a:ext>
            </a:extLst>
          </p:cNvPr>
          <p:cNvSpPr>
            <a:spLocks noGrp="1"/>
          </p:cNvSpPr>
          <p:nvPr>
            <p:ph sz="quarter" idx="14" hasCustomPrompt="1"/>
          </p:nvPr>
        </p:nvSpPr>
        <p:spPr>
          <a:xfrm>
            <a:off x="6226629" y="1395413"/>
            <a:ext cx="5364163"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97186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and three content green">
    <p:spTree>
      <p:nvGrpSpPr>
        <p:cNvPr id="1" name=""/>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860B2521-5634-2083-0130-6AB25E8F6B87}"/>
              </a:ext>
            </a:extLst>
          </p:cNvPr>
          <p:cNvSpPr/>
          <p:nvPr userDrawn="1"/>
        </p:nvSpPr>
        <p:spPr>
          <a:xfrm rot="5400000">
            <a:off x="5333591" y="-5192166"/>
            <a:ext cx="1019256" cy="11686443"/>
          </a:xfrm>
          <a:prstGeom prst="round2SameRect">
            <a:avLst>
              <a:gd name="adj1" fmla="val 50000"/>
              <a:gd name="adj2" fmla="val 0"/>
            </a:avLst>
          </a:prstGeom>
          <a:gradFill flip="none" rotWithShape="1">
            <a:gsLst>
              <a:gs pos="0">
                <a:schemeClr val="accent1"/>
              </a:gs>
              <a:gs pos="100000">
                <a:schemeClr val="accent2"/>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3" name="Rectangle 2">
            <a:extLst>
              <a:ext uri="{FF2B5EF4-FFF2-40B4-BE49-F238E27FC236}">
                <a16:creationId xmlns:a16="http://schemas.microsoft.com/office/drawing/2014/main" id="{BBA0975A-7F43-19B7-FCB8-70703EA4E25E}"/>
              </a:ext>
            </a:extLst>
          </p:cNvPr>
          <p:cNvSpPr/>
          <p:nvPr userDrawn="1"/>
        </p:nvSpPr>
        <p:spPr>
          <a:xfrm>
            <a:off x="-3" y="6716576"/>
            <a:ext cx="12192003" cy="141425"/>
          </a:xfrm>
          <a:prstGeom prst="rect">
            <a:avLst/>
          </a:prstGeom>
          <a:gradFill flip="none" rotWithShape="1">
            <a:gsLst>
              <a:gs pos="0">
                <a:schemeClr val="accent1"/>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7" name="Slide Number Placeholder 6"/>
          <p:cNvSpPr>
            <a:spLocks noGrp="1"/>
          </p:cNvSpPr>
          <p:nvPr>
            <p:ph type="sldNum" sz="quarter" idx="12"/>
          </p:nvPr>
        </p:nvSpPr>
        <p:spPr/>
        <p:txBody>
          <a:bodyPr/>
          <a:lstStyle/>
          <a:p>
            <a:fld id="{9006A104-EB2E-4D2A-BC7D-4B0E21063193}" type="slidenum">
              <a:rPr lang="en-GB" smtClean="0"/>
              <a:t>‹#›</a:t>
            </a:fld>
            <a:endParaRPr lang="en-GB" dirty="0"/>
          </a:p>
        </p:txBody>
      </p:sp>
      <p:sp>
        <p:nvSpPr>
          <p:cNvPr id="8" name="Title 1">
            <a:extLst>
              <a:ext uri="{FF2B5EF4-FFF2-40B4-BE49-F238E27FC236}">
                <a16:creationId xmlns:a16="http://schemas.microsoft.com/office/drawing/2014/main" id="{C50B5BC1-F844-339E-E242-5B9847BFCF66}"/>
              </a:ext>
            </a:extLst>
          </p:cNvPr>
          <p:cNvSpPr>
            <a:spLocks noGrp="1"/>
          </p:cNvSpPr>
          <p:nvPr>
            <p:ph type="title" hasCustomPrompt="1"/>
          </p:nvPr>
        </p:nvSpPr>
        <p:spPr>
          <a:xfrm>
            <a:off x="609600" y="182408"/>
            <a:ext cx="10562896" cy="943848"/>
          </a:xfrm>
        </p:spPr>
        <p:txBody>
          <a:bodyPr/>
          <a:lstStyle>
            <a:lvl1pPr>
              <a:defRPr>
                <a:solidFill>
                  <a:schemeClr val="bg1"/>
                </a:solidFill>
              </a:defRPr>
            </a:lvl1pPr>
          </a:lstStyle>
          <a:p>
            <a:r>
              <a:rPr lang="en-US" dirty="0"/>
              <a:t>Click to edit master title style</a:t>
            </a:r>
          </a:p>
        </p:txBody>
      </p:sp>
      <p:sp>
        <p:nvSpPr>
          <p:cNvPr id="4" name="Content Placeholder 7">
            <a:extLst>
              <a:ext uri="{FF2B5EF4-FFF2-40B4-BE49-F238E27FC236}">
                <a16:creationId xmlns:a16="http://schemas.microsoft.com/office/drawing/2014/main" id="{8C7E9EB7-D0DC-B737-E389-31BCEAB49808}"/>
              </a:ext>
            </a:extLst>
          </p:cNvPr>
          <p:cNvSpPr>
            <a:spLocks noGrp="1"/>
          </p:cNvSpPr>
          <p:nvPr>
            <p:ph sz="quarter" idx="13" hasCustomPrompt="1"/>
          </p:nvPr>
        </p:nvSpPr>
        <p:spPr>
          <a:xfrm>
            <a:off x="609601" y="1395413"/>
            <a:ext cx="3494088"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E1C238E4-AEDE-4E06-E425-A350FDC6F7D5}"/>
              </a:ext>
            </a:extLst>
          </p:cNvPr>
          <p:cNvSpPr>
            <a:spLocks noGrp="1"/>
          </p:cNvSpPr>
          <p:nvPr>
            <p:ph sz="quarter" idx="14" hasCustomPrompt="1"/>
          </p:nvPr>
        </p:nvSpPr>
        <p:spPr>
          <a:xfrm>
            <a:off x="4354287" y="1395413"/>
            <a:ext cx="3494088"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7">
            <a:extLst>
              <a:ext uri="{FF2B5EF4-FFF2-40B4-BE49-F238E27FC236}">
                <a16:creationId xmlns:a16="http://schemas.microsoft.com/office/drawing/2014/main" id="{C6A561D5-E8CF-CA1C-5730-4D53E458605E}"/>
              </a:ext>
            </a:extLst>
          </p:cNvPr>
          <p:cNvSpPr>
            <a:spLocks noGrp="1"/>
          </p:cNvSpPr>
          <p:nvPr>
            <p:ph sz="quarter" idx="15" hasCustomPrompt="1"/>
          </p:nvPr>
        </p:nvSpPr>
        <p:spPr>
          <a:xfrm>
            <a:off x="8098973" y="1395413"/>
            <a:ext cx="3494088" cy="4943475"/>
          </a:xfrm>
        </p:spPr>
        <p:txBody>
          <a:bodyPr/>
          <a:lstStyle>
            <a:lvl1pPr>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28651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Long titl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FA5303-A42B-3B1E-783E-158EAA9E16B3}"/>
              </a:ext>
            </a:extLst>
          </p:cNvPr>
          <p:cNvSpPr/>
          <p:nvPr userDrawn="1"/>
        </p:nvSpPr>
        <p:spPr>
          <a:xfrm>
            <a:off x="-3" y="6716576"/>
            <a:ext cx="12192003" cy="141425"/>
          </a:xfrm>
          <a:prstGeom prst="rect">
            <a:avLst/>
          </a:prstGeom>
          <a:gradFill flip="none" rotWithShape="1">
            <a:gsLst>
              <a:gs pos="0">
                <a:schemeClr val="accent1"/>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p>
        </p:txBody>
      </p:sp>
      <p:sp>
        <p:nvSpPr>
          <p:cNvPr id="5" name="Title 1">
            <a:extLst>
              <a:ext uri="{FF2B5EF4-FFF2-40B4-BE49-F238E27FC236}">
                <a16:creationId xmlns:a16="http://schemas.microsoft.com/office/drawing/2014/main" id="{127D0806-B1A1-BC3D-8636-0C28FC843967}"/>
              </a:ext>
            </a:extLst>
          </p:cNvPr>
          <p:cNvSpPr>
            <a:spLocks noGrp="1"/>
          </p:cNvSpPr>
          <p:nvPr>
            <p:ph type="title" hasCustomPrompt="1"/>
          </p:nvPr>
        </p:nvSpPr>
        <p:spPr>
          <a:xfrm>
            <a:off x="609600" y="437240"/>
            <a:ext cx="10972800" cy="943848"/>
          </a:xfrm>
        </p:spPr>
        <p:txBody>
          <a:bodyPr anchor="t"/>
          <a:lstStyle>
            <a:lvl1pPr>
              <a:defRPr/>
            </a:lvl1pPr>
          </a:lstStyle>
          <a:p>
            <a:r>
              <a:rPr lang="en-US" dirty="0"/>
              <a:t>Click to edit master title style</a:t>
            </a:r>
          </a:p>
        </p:txBody>
      </p:sp>
      <p:sp>
        <p:nvSpPr>
          <p:cNvPr id="6" name="Slide Number Placeholder 6">
            <a:extLst>
              <a:ext uri="{FF2B5EF4-FFF2-40B4-BE49-F238E27FC236}">
                <a16:creationId xmlns:a16="http://schemas.microsoft.com/office/drawing/2014/main" id="{F07E83ED-2E0B-A7A1-97A0-98F8404AA5A1}"/>
              </a:ext>
            </a:extLst>
          </p:cNvPr>
          <p:cNvSpPr>
            <a:spLocks noGrp="1"/>
          </p:cNvSpPr>
          <p:nvPr>
            <p:ph type="sldNum" sz="quarter" idx="12"/>
          </p:nvPr>
        </p:nvSpPr>
        <p:spPr>
          <a:xfrm>
            <a:off x="8737600" y="6356371"/>
            <a:ext cx="2844800" cy="288000"/>
          </a:xfrm>
        </p:spPr>
        <p:txBody>
          <a:bodyPr/>
          <a:lstStyle/>
          <a:p>
            <a:fld id="{9006A104-EB2E-4D2A-BC7D-4B0E21063193}" type="slidenum">
              <a:rPr lang="en-GB" smtClean="0"/>
              <a:t>‹#›</a:t>
            </a:fld>
            <a:endParaRPr lang="en-GB" dirty="0"/>
          </a:p>
        </p:txBody>
      </p:sp>
    </p:spTree>
    <p:extLst>
      <p:ext uri="{BB962C8B-B14F-4D97-AF65-F5344CB8AC3E}">
        <p14:creationId xmlns:p14="http://schemas.microsoft.com/office/powerpoint/2010/main" val="16553156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Blank whit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525176"/>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lank mint">
    <p:bg>
      <p:bgPr>
        <a:gradFill>
          <a:gsLst>
            <a:gs pos="100000">
              <a:srgbClr val="B8DAD5"/>
            </a:gs>
            <a:gs pos="0">
              <a:srgbClr val="E7F3F1"/>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2972062"/>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Blank dark">
    <p:bg>
      <p:bgPr>
        <a:gradFill>
          <a:gsLst>
            <a:gs pos="0">
              <a:schemeClr val="accent1"/>
            </a:gs>
            <a:gs pos="100000">
              <a:schemeClr val="accent2"/>
            </a:gs>
          </a:gsLst>
          <a:lin ang="5400000" scaled="1"/>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043184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lue cover">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54A2D4B4-7C83-CE63-9DEE-1DB71E365B0F}"/>
              </a:ext>
            </a:extLst>
          </p:cNvPr>
          <p:cNvGrpSpPr/>
          <p:nvPr userDrawn="1"/>
        </p:nvGrpSpPr>
        <p:grpSpPr>
          <a:xfrm>
            <a:off x="5907334" y="154042"/>
            <a:ext cx="6284666" cy="6532582"/>
            <a:chOff x="5907334" y="154042"/>
            <a:chExt cx="6284666" cy="6532582"/>
          </a:xfrm>
        </p:grpSpPr>
        <p:sp>
          <p:nvSpPr>
            <p:cNvPr id="5" name="Freeform: Shape 4">
              <a:extLst>
                <a:ext uri="{FF2B5EF4-FFF2-40B4-BE49-F238E27FC236}">
                  <a16:creationId xmlns:a16="http://schemas.microsoft.com/office/drawing/2014/main" id="{6DB6782E-20CF-9CC6-219C-903A812516B2}"/>
                </a:ext>
              </a:extLst>
            </p:cNvPr>
            <p:cNvSpPr/>
            <p:nvPr userDrawn="1"/>
          </p:nvSpPr>
          <p:spPr>
            <a:xfrm>
              <a:off x="5907334" y="154042"/>
              <a:ext cx="6284666" cy="6532582"/>
            </a:xfrm>
            <a:custGeom>
              <a:avLst/>
              <a:gdLst>
                <a:gd name="connsiteX0" fmla="*/ 3262566 w 6284666"/>
                <a:gd name="connsiteY0" fmla="*/ 0 h 6532582"/>
                <a:gd name="connsiteX1" fmla="*/ 6268743 w 6284666"/>
                <a:gd name="connsiteY1" fmla="*/ 1994903 h 6532582"/>
                <a:gd name="connsiteX2" fmla="*/ 6284666 w 6284666"/>
                <a:gd name="connsiteY2" fmla="*/ 2038458 h 6532582"/>
                <a:gd name="connsiteX3" fmla="*/ 6284666 w 6284666"/>
                <a:gd name="connsiteY3" fmla="*/ 4494125 h 6532582"/>
                <a:gd name="connsiteX4" fmla="*/ 6268743 w 6284666"/>
                <a:gd name="connsiteY4" fmla="*/ 4537679 h 6532582"/>
                <a:gd name="connsiteX5" fmla="*/ 3262566 w 6284666"/>
                <a:gd name="connsiteY5" fmla="*/ 6532582 h 6532582"/>
                <a:gd name="connsiteX6" fmla="*/ 0 w 6284666"/>
                <a:gd name="connsiteY6" fmla="*/ 3266291 h 6532582"/>
                <a:gd name="connsiteX7" fmla="*/ 3262566 w 6284666"/>
                <a:gd name="connsiteY7" fmla="*/ 0 h 6532582"/>
                <a:gd name="connsiteX8" fmla="*/ 3262565 w 6284666"/>
                <a:gd name="connsiteY8" fmla="*/ 582695 h 6532582"/>
                <a:gd name="connsiteX9" fmla="*/ 582694 w 6284666"/>
                <a:gd name="connsiteY9" fmla="*/ 3266291 h 6532582"/>
                <a:gd name="connsiteX10" fmla="*/ 3262565 w 6284666"/>
                <a:gd name="connsiteY10" fmla="*/ 5949887 h 6532582"/>
                <a:gd name="connsiteX11" fmla="*/ 5942436 w 6284666"/>
                <a:gd name="connsiteY11" fmla="*/ 3266291 h 6532582"/>
                <a:gd name="connsiteX12" fmla="*/ 3262565 w 6284666"/>
                <a:gd name="connsiteY12" fmla="*/ 582695 h 653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84666" h="6532582">
                  <a:moveTo>
                    <a:pt x="3262566" y="0"/>
                  </a:moveTo>
                  <a:cubicBezTo>
                    <a:pt x="4613965" y="0"/>
                    <a:pt x="5773459" y="822582"/>
                    <a:pt x="6268743" y="1994903"/>
                  </a:cubicBezTo>
                  <a:lnTo>
                    <a:pt x="6284666" y="2038458"/>
                  </a:lnTo>
                  <a:lnTo>
                    <a:pt x="6284666" y="4494125"/>
                  </a:lnTo>
                  <a:lnTo>
                    <a:pt x="6268743" y="4537679"/>
                  </a:lnTo>
                  <a:cubicBezTo>
                    <a:pt x="5773459" y="5710000"/>
                    <a:pt x="4613965" y="6532582"/>
                    <a:pt x="3262566" y="6532582"/>
                  </a:cubicBezTo>
                  <a:cubicBezTo>
                    <a:pt x="1460701" y="6532582"/>
                    <a:pt x="0" y="5070214"/>
                    <a:pt x="0" y="3266291"/>
                  </a:cubicBezTo>
                  <a:cubicBezTo>
                    <a:pt x="0" y="1462368"/>
                    <a:pt x="1460701" y="0"/>
                    <a:pt x="3262566" y="0"/>
                  </a:cubicBezTo>
                  <a:close/>
                  <a:moveTo>
                    <a:pt x="3262565" y="582695"/>
                  </a:moveTo>
                  <a:cubicBezTo>
                    <a:pt x="1782513" y="582695"/>
                    <a:pt x="582694" y="1784182"/>
                    <a:pt x="582694" y="3266291"/>
                  </a:cubicBezTo>
                  <a:cubicBezTo>
                    <a:pt x="582694" y="4748400"/>
                    <a:pt x="1782513" y="5949887"/>
                    <a:pt x="3262565" y="5949887"/>
                  </a:cubicBezTo>
                  <a:cubicBezTo>
                    <a:pt x="4742617" y="5949887"/>
                    <a:pt x="5942436" y="4748400"/>
                    <a:pt x="5942436" y="3266291"/>
                  </a:cubicBezTo>
                  <a:cubicBezTo>
                    <a:pt x="5942436" y="1784182"/>
                    <a:pt x="4742617" y="582695"/>
                    <a:pt x="3262565" y="582695"/>
                  </a:cubicBezTo>
                  <a:close/>
                </a:path>
              </a:pathLst>
            </a:custGeom>
            <a:gradFill>
              <a:gsLst>
                <a:gs pos="97248">
                  <a:schemeClr val="accent2"/>
                </a:gs>
                <a:gs pos="76000">
                  <a:schemeClr val="accent1"/>
                </a:gs>
                <a:gs pos="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3122" dirty="0">
                <a:solidFill>
                  <a:schemeClr val="tx1"/>
                </a:solidFill>
              </a:endParaRPr>
            </a:p>
          </p:txBody>
        </p:sp>
        <p:sp>
          <p:nvSpPr>
            <p:cNvPr id="14" name="Freeform: Shape 13">
              <a:extLst>
                <a:ext uri="{FF2B5EF4-FFF2-40B4-BE49-F238E27FC236}">
                  <a16:creationId xmlns:a16="http://schemas.microsoft.com/office/drawing/2014/main" id="{89976A80-3F45-1225-C5A4-5AB6E1D73E81}"/>
                </a:ext>
              </a:extLst>
            </p:cNvPr>
            <p:cNvSpPr/>
            <p:nvPr userDrawn="1"/>
          </p:nvSpPr>
          <p:spPr>
            <a:xfrm>
              <a:off x="5907334" y="154042"/>
              <a:ext cx="6284666" cy="6532582"/>
            </a:xfrm>
            <a:custGeom>
              <a:avLst/>
              <a:gdLst>
                <a:gd name="connsiteX0" fmla="*/ 3262566 w 6284666"/>
                <a:gd name="connsiteY0" fmla="*/ 0 h 6532582"/>
                <a:gd name="connsiteX1" fmla="*/ 6268743 w 6284666"/>
                <a:gd name="connsiteY1" fmla="*/ 1994903 h 6532582"/>
                <a:gd name="connsiteX2" fmla="*/ 6284666 w 6284666"/>
                <a:gd name="connsiteY2" fmla="*/ 2038458 h 6532582"/>
                <a:gd name="connsiteX3" fmla="*/ 6284666 w 6284666"/>
                <a:gd name="connsiteY3" fmla="*/ 4494125 h 6532582"/>
                <a:gd name="connsiteX4" fmla="*/ 6268743 w 6284666"/>
                <a:gd name="connsiteY4" fmla="*/ 4537679 h 6532582"/>
                <a:gd name="connsiteX5" fmla="*/ 3262566 w 6284666"/>
                <a:gd name="connsiteY5" fmla="*/ 6532582 h 6532582"/>
                <a:gd name="connsiteX6" fmla="*/ 0 w 6284666"/>
                <a:gd name="connsiteY6" fmla="*/ 3266291 h 6532582"/>
                <a:gd name="connsiteX7" fmla="*/ 3262566 w 6284666"/>
                <a:gd name="connsiteY7" fmla="*/ 0 h 6532582"/>
                <a:gd name="connsiteX8" fmla="*/ 3262565 w 6284666"/>
                <a:gd name="connsiteY8" fmla="*/ 582695 h 6532582"/>
                <a:gd name="connsiteX9" fmla="*/ 582694 w 6284666"/>
                <a:gd name="connsiteY9" fmla="*/ 3266291 h 6532582"/>
                <a:gd name="connsiteX10" fmla="*/ 3262565 w 6284666"/>
                <a:gd name="connsiteY10" fmla="*/ 5949887 h 6532582"/>
                <a:gd name="connsiteX11" fmla="*/ 5942436 w 6284666"/>
                <a:gd name="connsiteY11" fmla="*/ 3266291 h 6532582"/>
                <a:gd name="connsiteX12" fmla="*/ 3262565 w 6284666"/>
                <a:gd name="connsiteY12" fmla="*/ 582695 h 653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84666" h="6532582">
                  <a:moveTo>
                    <a:pt x="3262566" y="0"/>
                  </a:moveTo>
                  <a:cubicBezTo>
                    <a:pt x="4613965" y="0"/>
                    <a:pt x="5773459" y="822582"/>
                    <a:pt x="6268743" y="1994903"/>
                  </a:cubicBezTo>
                  <a:lnTo>
                    <a:pt x="6284666" y="2038458"/>
                  </a:lnTo>
                  <a:lnTo>
                    <a:pt x="6284666" y="4494125"/>
                  </a:lnTo>
                  <a:lnTo>
                    <a:pt x="6268743" y="4537679"/>
                  </a:lnTo>
                  <a:cubicBezTo>
                    <a:pt x="5773459" y="5710000"/>
                    <a:pt x="4613965" y="6532582"/>
                    <a:pt x="3262566" y="6532582"/>
                  </a:cubicBezTo>
                  <a:cubicBezTo>
                    <a:pt x="1460701" y="6532582"/>
                    <a:pt x="0" y="5070214"/>
                    <a:pt x="0" y="3266291"/>
                  </a:cubicBezTo>
                  <a:cubicBezTo>
                    <a:pt x="0" y="1462368"/>
                    <a:pt x="1460701" y="0"/>
                    <a:pt x="3262566" y="0"/>
                  </a:cubicBezTo>
                  <a:close/>
                  <a:moveTo>
                    <a:pt x="3262565" y="582695"/>
                  </a:moveTo>
                  <a:cubicBezTo>
                    <a:pt x="1782513" y="582695"/>
                    <a:pt x="582694" y="1784182"/>
                    <a:pt x="582694" y="3266291"/>
                  </a:cubicBezTo>
                  <a:cubicBezTo>
                    <a:pt x="582694" y="4748400"/>
                    <a:pt x="1782513" y="5949887"/>
                    <a:pt x="3262565" y="5949887"/>
                  </a:cubicBezTo>
                  <a:cubicBezTo>
                    <a:pt x="4742617" y="5949887"/>
                    <a:pt x="5942436" y="4748400"/>
                    <a:pt x="5942436" y="3266291"/>
                  </a:cubicBezTo>
                  <a:cubicBezTo>
                    <a:pt x="5942436" y="1784182"/>
                    <a:pt x="4742617" y="582695"/>
                    <a:pt x="3262565" y="582695"/>
                  </a:cubicBezTo>
                  <a:close/>
                </a:path>
              </a:pathLst>
            </a:custGeom>
            <a:solidFill>
              <a:srgbClr val="F9FDF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3122" dirty="0">
                <a:solidFill>
                  <a:schemeClr val="tx1"/>
                </a:solidFill>
              </a:endParaRPr>
            </a:p>
          </p:txBody>
        </p:sp>
      </p:grpSp>
      <p:sp>
        <p:nvSpPr>
          <p:cNvPr id="9" name="Circle: Hollow 8">
            <a:extLst>
              <a:ext uri="{FF2B5EF4-FFF2-40B4-BE49-F238E27FC236}">
                <a16:creationId xmlns:a16="http://schemas.microsoft.com/office/drawing/2014/main" id="{8FDE4CE1-3C5A-D661-8E9C-4FE7E54575FC}"/>
              </a:ext>
            </a:extLst>
          </p:cNvPr>
          <p:cNvSpPr/>
          <p:nvPr userDrawn="1"/>
        </p:nvSpPr>
        <p:spPr>
          <a:xfrm>
            <a:off x="6281434" y="528569"/>
            <a:ext cx="5776931" cy="5783528"/>
          </a:xfrm>
          <a:prstGeom prst="donut">
            <a:avLst>
              <a:gd name="adj" fmla="val 8930"/>
            </a:avLst>
          </a:prstGeom>
          <a:gradFill>
            <a:gsLst>
              <a:gs pos="97248">
                <a:schemeClr val="accent2"/>
              </a:gs>
              <a:gs pos="75000">
                <a:schemeClr val="accent1"/>
              </a:gs>
              <a:gs pos="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solidFill>
                <a:schemeClr val="tx1"/>
              </a:solidFill>
            </a:endParaRPr>
          </a:p>
        </p:txBody>
      </p:sp>
      <p:sp>
        <p:nvSpPr>
          <p:cNvPr id="6" name="Picture Placeholder 21"/>
          <p:cNvSpPr>
            <a:spLocks noGrp="1" noChangeAspect="1"/>
          </p:cNvSpPr>
          <p:nvPr>
            <p:ph type="pic" sz="quarter" idx="10" hasCustomPrompt="1"/>
          </p:nvPr>
        </p:nvSpPr>
        <p:spPr>
          <a:xfrm>
            <a:off x="7118641" y="1369810"/>
            <a:ext cx="4094403" cy="4094400"/>
          </a:xfrm>
          <a:prstGeom prst="ellipse">
            <a:avLst/>
          </a:prstGeom>
          <a:solidFill>
            <a:schemeClr val="bg1"/>
          </a:solidFill>
          <a:ln>
            <a:noFill/>
          </a:ln>
        </p:spPr>
        <p:txBody>
          <a:bodyPr anchor="t">
            <a:normAutofit/>
          </a:bodyPr>
          <a:lstStyle>
            <a:lvl1pPr marL="0" indent="0" algn="ctr">
              <a:buNone/>
              <a:defRPr sz="1734" baseline="0">
                <a:solidFill>
                  <a:schemeClr val="bg1"/>
                </a:solidFill>
              </a:defRPr>
            </a:lvl1pPr>
          </a:lstStyle>
          <a:p>
            <a:r>
              <a:rPr lang="en-US" dirty="0"/>
              <a:t>Insert Picture</a:t>
            </a:r>
          </a:p>
        </p:txBody>
      </p:sp>
      <p:sp>
        <p:nvSpPr>
          <p:cNvPr id="8" name="Title 7"/>
          <p:cNvSpPr>
            <a:spLocks noGrp="1"/>
          </p:cNvSpPr>
          <p:nvPr>
            <p:ph type="title" hasCustomPrompt="1"/>
          </p:nvPr>
        </p:nvSpPr>
        <p:spPr>
          <a:xfrm>
            <a:off x="628955" y="2332625"/>
            <a:ext cx="5129295" cy="1266584"/>
          </a:xfrm>
          <a:prstGeom prst="rect">
            <a:avLst/>
          </a:prstGeom>
        </p:spPr>
        <p:txBody>
          <a:bodyPr anchor="b"/>
          <a:lstStyle>
            <a:lvl1pPr>
              <a:lnSpc>
                <a:spcPct val="100000"/>
              </a:lnSpc>
              <a:defRPr sz="2600">
                <a:solidFill>
                  <a:schemeClr val="accent1"/>
                </a:solidFill>
              </a:defRPr>
            </a:lvl1pPr>
          </a:lstStyle>
          <a:p>
            <a:r>
              <a:rPr lang="en-US" dirty="0"/>
              <a:t>Click to edit master title style</a:t>
            </a:r>
            <a:endParaRPr lang="en-GB" dirty="0"/>
          </a:p>
        </p:txBody>
      </p:sp>
      <p:sp>
        <p:nvSpPr>
          <p:cNvPr id="10" name="Text Placeholder 9"/>
          <p:cNvSpPr>
            <a:spLocks noGrp="1"/>
          </p:cNvSpPr>
          <p:nvPr>
            <p:ph type="body" sz="quarter" idx="11" hasCustomPrompt="1"/>
          </p:nvPr>
        </p:nvSpPr>
        <p:spPr>
          <a:xfrm>
            <a:off x="628951" y="3621618"/>
            <a:ext cx="5129298" cy="768349"/>
          </a:xfrm>
          <a:prstGeom prst="rect">
            <a:avLst/>
          </a:prstGeom>
        </p:spPr>
        <p:txBody>
          <a:bodyPr/>
          <a:lstStyle>
            <a:lvl1pPr marL="0" indent="0">
              <a:lnSpc>
                <a:spcPct val="100000"/>
              </a:lnSpc>
              <a:buNone/>
              <a:defRPr sz="1800">
                <a:solidFill>
                  <a:schemeClr val="accent1"/>
                </a:solidFill>
              </a:defRPr>
            </a:lvl1pPr>
          </a:lstStyle>
          <a:p>
            <a:pPr lvl="0"/>
            <a:r>
              <a:rPr lang="en-US" dirty="0"/>
              <a:t>Edit master text styles</a:t>
            </a:r>
          </a:p>
        </p:txBody>
      </p:sp>
      <p:pic>
        <p:nvPicPr>
          <p:cNvPr id="11" name="Picture 10">
            <a:extLst>
              <a:ext uri="{FF2B5EF4-FFF2-40B4-BE49-F238E27FC236}">
                <a16:creationId xmlns:a16="http://schemas.microsoft.com/office/drawing/2014/main" id="{E9D6E729-E338-2943-B099-84A267D5C275}"/>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628952" y="660796"/>
            <a:ext cx="1639691" cy="439341"/>
          </a:xfrm>
          <a:prstGeom prst="rect">
            <a:avLst/>
          </a:prstGeom>
        </p:spPr>
      </p:pic>
      <p:sp>
        <p:nvSpPr>
          <p:cNvPr id="2" name="Circle: Hollow 1">
            <a:extLst>
              <a:ext uri="{FF2B5EF4-FFF2-40B4-BE49-F238E27FC236}">
                <a16:creationId xmlns:a16="http://schemas.microsoft.com/office/drawing/2014/main" id="{31F00B22-7A92-B9A8-89E2-11689DB174B8}"/>
              </a:ext>
            </a:extLst>
          </p:cNvPr>
          <p:cNvSpPr/>
          <p:nvPr userDrawn="1"/>
        </p:nvSpPr>
        <p:spPr>
          <a:xfrm>
            <a:off x="6281434" y="528569"/>
            <a:ext cx="5776931" cy="5783528"/>
          </a:xfrm>
          <a:prstGeom prst="donut">
            <a:avLst>
              <a:gd name="adj" fmla="val 8930"/>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solidFill>
                <a:schemeClr val="tx1"/>
              </a:solidFill>
            </a:endParaRPr>
          </a:p>
        </p:txBody>
      </p:sp>
      <p:sp>
        <p:nvSpPr>
          <p:cNvPr id="13" name="Circle: Hollow 12">
            <a:extLst>
              <a:ext uri="{FF2B5EF4-FFF2-40B4-BE49-F238E27FC236}">
                <a16:creationId xmlns:a16="http://schemas.microsoft.com/office/drawing/2014/main" id="{1D4711AE-6436-6CFC-33F0-583773E11110}"/>
              </a:ext>
            </a:extLst>
          </p:cNvPr>
          <p:cNvSpPr/>
          <p:nvPr userDrawn="1"/>
        </p:nvSpPr>
        <p:spPr>
          <a:xfrm>
            <a:off x="6685680" y="933275"/>
            <a:ext cx="4968439" cy="4974114"/>
          </a:xfrm>
          <a:prstGeom prst="donut">
            <a:avLst>
              <a:gd name="adj" fmla="val 8930"/>
            </a:avLst>
          </a:prstGeom>
          <a:gradFill>
            <a:gsLst>
              <a:gs pos="97248">
                <a:schemeClr val="accent2"/>
              </a:gs>
              <a:gs pos="76000">
                <a:schemeClr val="accent1"/>
              </a:gs>
              <a:gs pos="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solidFill>
                <a:schemeClr val="tx1"/>
              </a:solidFill>
            </a:endParaRPr>
          </a:p>
        </p:txBody>
      </p:sp>
    </p:spTree>
    <p:extLst>
      <p:ext uri="{BB962C8B-B14F-4D97-AF65-F5344CB8AC3E}">
        <p14:creationId xmlns:p14="http://schemas.microsoft.com/office/powerpoint/2010/main" val="83052639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Mint cover">
    <p:bg>
      <p:bgPr>
        <a:gradFill>
          <a:gsLst>
            <a:gs pos="100000">
              <a:srgbClr val="B8DAD5"/>
            </a:gs>
            <a:gs pos="0">
              <a:srgbClr val="E7F3F1"/>
            </a:gs>
          </a:gsLst>
          <a:lin ang="5400000" scaled="1"/>
        </a:gra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60071C41-4580-40C8-FCAE-0B52C31D84D8}"/>
              </a:ext>
            </a:extLst>
          </p:cNvPr>
          <p:cNvSpPr/>
          <p:nvPr userDrawn="1"/>
        </p:nvSpPr>
        <p:spPr>
          <a:xfrm>
            <a:off x="5907334" y="154042"/>
            <a:ext cx="6284666" cy="6532582"/>
          </a:xfrm>
          <a:custGeom>
            <a:avLst/>
            <a:gdLst>
              <a:gd name="connsiteX0" fmla="*/ 3262566 w 6284666"/>
              <a:gd name="connsiteY0" fmla="*/ 0 h 6532582"/>
              <a:gd name="connsiteX1" fmla="*/ 6268743 w 6284666"/>
              <a:gd name="connsiteY1" fmla="*/ 1994903 h 6532582"/>
              <a:gd name="connsiteX2" fmla="*/ 6284666 w 6284666"/>
              <a:gd name="connsiteY2" fmla="*/ 2038458 h 6532582"/>
              <a:gd name="connsiteX3" fmla="*/ 6284666 w 6284666"/>
              <a:gd name="connsiteY3" fmla="*/ 4494125 h 6532582"/>
              <a:gd name="connsiteX4" fmla="*/ 6268743 w 6284666"/>
              <a:gd name="connsiteY4" fmla="*/ 4537679 h 6532582"/>
              <a:gd name="connsiteX5" fmla="*/ 3262566 w 6284666"/>
              <a:gd name="connsiteY5" fmla="*/ 6532582 h 6532582"/>
              <a:gd name="connsiteX6" fmla="*/ 0 w 6284666"/>
              <a:gd name="connsiteY6" fmla="*/ 3266291 h 6532582"/>
              <a:gd name="connsiteX7" fmla="*/ 3262566 w 6284666"/>
              <a:gd name="connsiteY7" fmla="*/ 0 h 6532582"/>
              <a:gd name="connsiteX8" fmla="*/ 3262565 w 6284666"/>
              <a:gd name="connsiteY8" fmla="*/ 582695 h 6532582"/>
              <a:gd name="connsiteX9" fmla="*/ 582694 w 6284666"/>
              <a:gd name="connsiteY9" fmla="*/ 3266291 h 6532582"/>
              <a:gd name="connsiteX10" fmla="*/ 3262565 w 6284666"/>
              <a:gd name="connsiteY10" fmla="*/ 5949887 h 6532582"/>
              <a:gd name="connsiteX11" fmla="*/ 5942436 w 6284666"/>
              <a:gd name="connsiteY11" fmla="*/ 3266291 h 6532582"/>
              <a:gd name="connsiteX12" fmla="*/ 3262565 w 6284666"/>
              <a:gd name="connsiteY12" fmla="*/ 582695 h 653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84666" h="6532582">
                <a:moveTo>
                  <a:pt x="3262566" y="0"/>
                </a:moveTo>
                <a:cubicBezTo>
                  <a:pt x="4613965" y="0"/>
                  <a:pt x="5773459" y="822582"/>
                  <a:pt x="6268743" y="1994903"/>
                </a:cubicBezTo>
                <a:lnTo>
                  <a:pt x="6284666" y="2038458"/>
                </a:lnTo>
                <a:lnTo>
                  <a:pt x="6284666" y="4494125"/>
                </a:lnTo>
                <a:lnTo>
                  <a:pt x="6268743" y="4537679"/>
                </a:lnTo>
                <a:cubicBezTo>
                  <a:pt x="5773459" y="5710000"/>
                  <a:pt x="4613965" y="6532582"/>
                  <a:pt x="3262566" y="6532582"/>
                </a:cubicBezTo>
                <a:cubicBezTo>
                  <a:pt x="1460701" y="6532582"/>
                  <a:pt x="0" y="5070214"/>
                  <a:pt x="0" y="3266291"/>
                </a:cubicBezTo>
                <a:cubicBezTo>
                  <a:pt x="0" y="1462368"/>
                  <a:pt x="1460701" y="0"/>
                  <a:pt x="3262566" y="0"/>
                </a:cubicBezTo>
                <a:close/>
                <a:moveTo>
                  <a:pt x="3262565" y="582695"/>
                </a:moveTo>
                <a:cubicBezTo>
                  <a:pt x="1782513" y="582695"/>
                  <a:pt x="582694" y="1784182"/>
                  <a:pt x="582694" y="3266291"/>
                </a:cubicBezTo>
                <a:cubicBezTo>
                  <a:pt x="582694" y="4748400"/>
                  <a:pt x="1782513" y="5949887"/>
                  <a:pt x="3262565" y="5949887"/>
                </a:cubicBezTo>
                <a:cubicBezTo>
                  <a:pt x="4742617" y="5949887"/>
                  <a:pt x="5942436" y="4748400"/>
                  <a:pt x="5942436" y="3266291"/>
                </a:cubicBezTo>
                <a:cubicBezTo>
                  <a:pt x="5942436" y="1784182"/>
                  <a:pt x="4742617" y="582695"/>
                  <a:pt x="3262565" y="582695"/>
                </a:cubicBezTo>
                <a:close/>
              </a:path>
            </a:pathLst>
          </a:custGeom>
          <a:gradFill flip="none" rotWithShape="1">
            <a:gsLst>
              <a:gs pos="0">
                <a:srgbClr val="A8D3CC"/>
              </a:gs>
              <a:gs pos="100000">
                <a:srgbClr val="D0E6E3"/>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3122">
              <a:solidFill>
                <a:schemeClr val="tx1"/>
              </a:solidFill>
            </a:endParaRPr>
          </a:p>
        </p:txBody>
      </p:sp>
      <p:pic>
        <p:nvPicPr>
          <p:cNvPr id="3" name="Picture 2">
            <a:extLst>
              <a:ext uri="{FF2B5EF4-FFF2-40B4-BE49-F238E27FC236}">
                <a16:creationId xmlns:a16="http://schemas.microsoft.com/office/drawing/2014/main" id="{EA8B4BF4-7439-34EF-E624-A204C51438C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628952" y="660796"/>
            <a:ext cx="1639691" cy="439341"/>
          </a:xfrm>
          <a:prstGeom prst="rect">
            <a:avLst/>
          </a:prstGeom>
        </p:spPr>
      </p:pic>
      <p:sp>
        <p:nvSpPr>
          <p:cNvPr id="4" name="Title 7">
            <a:extLst>
              <a:ext uri="{FF2B5EF4-FFF2-40B4-BE49-F238E27FC236}">
                <a16:creationId xmlns:a16="http://schemas.microsoft.com/office/drawing/2014/main" id="{9C1DF8EA-4703-B669-09BA-E94A67832299}"/>
              </a:ext>
            </a:extLst>
          </p:cNvPr>
          <p:cNvSpPr>
            <a:spLocks noGrp="1"/>
          </p:cNvSpPr>
          <p:nvPr>
            <p:ph type="title" hasCustomPrompt="1"/>
          </p:nvPr>
        </p:nvSpPr>
        <p:spPr>
          <a:xfrm>
            <a:off x="628955" y="2332625"/>
            <a:ext cx="5129295" cy="1266584"/>
          </a:xfrm>
          <a:prstGeom prst="rect">
            <a:avLst/>
          </a:prstGeom>
        </p:spPr>
        <p:txBody>
          <a:bodyPr anchor="b"/>
          <a:lstStyle>
            <a:lvl1pPr>
              <a:lnSpc>
                <a:spcPct val="100000"/>
              </a:lnSpc>
              <a:defRPr sz="2600">
                <a:solidFill>
                  <a:schemeClr val="accent1"/>
                </a:solidFill>
              </a:defRPr>
            </a:lvl1pPr>
          </a:lstStyle>
          <a:p>
            <a:r>
              <a:rPr lang="en-US" dirty="0"/>
              <a:t>Click to edit master title style</a:t>
            </a:r>
            <a:endParaRPr lang="en-GB" dirty="0"/>
          </a:p>
        </p:txBody>
      </p:sp>
      <p:sp>
        <p:nvSpPr>
          <p:cNvPr id="5" name="Text Placeholder 9">
            <a:extLst>
              <a:ext uri="{FF2B5EF4-FFF2-40B4-BE49-F238E27FC236}">
                <a16:creationId xmlns:a16="http://schemas.microsoft.com/office/drawing/2014/main" id="{43990817-471A-99F3-19C6-99DCF2A34074}"/>
              </a:ext>
            </a:extLst>
          </p:cNvPr>
          <p:cNvSpPr>
            <a:spLocks noGrp="1"/>
          </p:cNvSpPr>
          <p:nvPr>
            <p:ph type="body" sz="quarter" idx="11" hasCustomPrompt="1"/>
          </p:nvPr>
        </p:nvSpPr>
        <p:spPr>
          <a:xfrm>
            <a:off x="628951" y="3621618"/>
            <a:ext cx="5129298" cy="768349"/>
          </a:xfrm>
          <a:prstGeom prst="rect">
            <a:avLst/>
          </a:prstGeom>
        </p:spPr>
        <p:txBody>
          <a:bodyPr/>
          <a:lstStyle>
            <a:lvl1pPr marL="0" indent="0">
              <a:lnSpc>
                <a:spcPct val="100000"/>
              </a:lnSpc>
              <a:buNone/>
              <a:defRPr sz="1800">
                <a:solidFill>
                  <a:schemeClr val="accent1"/>
                </a:solidFill>
              </a:defRPr>
            </a:lvl1pPr>
          </a:lstStyle>
          <a:p>
            <a:pPr lvl="0"/>
            <a:r>
              <a:rPr lang="en-US" dirty="0"/>
              <a:t>Edit master text styles</a:t>
            </a:r>
          </a:p>
        </p:txBody>
      </p:sp>
      <p:sp>
        <p:nvSpPr>
          <p:cNvPr id="19" name="Circle: Hollow 18">
            <a:extLst>
              <a:ext uri="{FF2B5EF4-FFF2-40B4-BE49-F238E27FC236}">
                <a16:creationId xmlns:a16="http://schemas.microsoft.com/office/drawing/2014/main" id="{7B63ABDC-D8F0-04DA-DA6B-BD0AF877C413}"/>
              </a:ext>
            </a:extLst>
          </p:cNvPr>
          <p:cNvSpPr/>
          <p:nvPr userDrawn="1"/>
        </p:nvSpPr>
        <p:spPr>
          <a:xfrm>
            <a:off x="6281434" y="528569"/>
            <a:ext cx="5776931" cy="5783528"/>
          </a:xfrm>
          <a:prstGeom prst="donut">
            <a:avLst>
              <a:gd name="adj" fmla="val 8930"/>
            </a:avLst>
          </a:prstGeom>
          <a:gradFill>
            <a:gsLst>
              <a:gs pos="0">
                <a:srgbClr val="65AFA4"/>
              </a:gs>
              <a:gs pos="100000">
                <a:srgbClr val="5A898E"/>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solidFill>
                <a:schemeClr val="tx1"/>
              </a:solidFill>
            </a:endParaRPr>
          </a:p>
        </p:txBody>
      </p:sp>
      <p:sp>
        <p:nvSpPr>
          <p:cNvPr id="20" name="Picture Placeholder 21">
            <a:extLst>
              <a:ext uri="{FF2B5EF4-FFF2-40B4-BE49-F238E27FC236}">
                <a16:creationId xmlns:a16="http://schemas.microsoft.com/office/drawing/2014/main" id="{C908838C-7500-4EAA-CEC2-C494AD46CD43}"/>
              </a:ext>
            </a:extLst>
          </p:cNvPr>
          <p:cNvSpPr>
            <a:spLocks noGrp="1" noChangeAspect="1"/>
          </p:cNvSpPr>
          <p:nvPr>
            <p:ph type="pic" sz="quarter" idx="10" hasCustomPrompt="1"/>
          </p:nvPr>
        </p:nvSpPr>
        <p:spPr>
          <a:xfrm>
            <a:off x="7118641" y="1369810"/>
            <a:ext cx="4094403" cy="4094400"/>
          </a:xfrm>
          <a:prstGeom prst="ellipse">
            <a:avLst/>
          </a:prstGeom>
          <a:solidFill>
            <a:schemeClr val="bg1"/>
          </a:solidFill>
          <a:ln>
            <a:noFill/>
          </a:ln>
        </p:spPr>
        <p:txBody>
          <a:bodyPr anchor="t">
            <a:normAutofit/>
          </a:bodyPr>
          <a:lstStyle>
            <a:lvl1pPr marL="0" indent="0" algn="ctr">
              <a:buNone/>
              <a:defRPr sz="1734" baseline="0">
                <a:solidFill>
                  <a:schemeClr val="bg1"/>
                </a:solidFill>
              </a:defRPr>
            </a:lvl1pPr>
          </a:lstStyle>
          <a:p>
            <a:r>
              <a:rPr lang="en-US" dirty="0"/>
              <a:t>Insert Picture</a:t>
            </a:r>
          </a:p>
        </p:txBody>
      </p:sp>
      <p:sp>
        <p:nvSpPr>
          <p:cNvPr id="22" name="Circle: Hollow 21">
            <a:extLst>
              <a:ext uri="{FF2B5EF4-FFF2-40B4-BE49-F238E27FC236}">
                <a16:creationId xmlns:a16="http://schemas.microsoft.com/office/drawing/2014/main" id="{21BFC3FA-B11B-B862-99DA-C4AC8BC7E3D0}"/>
              </a:ext>
            </a:extLst>
          </p:cNvPr>
          <p:cNvSpPr/>
          <p:nvPr userDrawn="1"/>
        </p:nvSpPr>
        <p:spPr>
          <a:xfrm>
            <a:off x="6685680" y="933275"/>
            <a:ext cx="4968439" cy="4974114"/>
          </a:xfrm>
          <a:prstGeom prst="donut">
            <a:avLst>
              <a:gd name="adj" fmla="val 8930"/>
            </a:avLst>
          </a:prstGeom>
          <a:gradFill>
            <a:gsLst>
              <a:gs pos="0">
                <a:schemeClr val="accent1"/>
              </a:gs>
              <a:gs pos="100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solidFill>
                <a:schemeClr val="tx1"/>
              </a:solidFill>
            </a:endParaRPr>
          </a:p>
        </p:txBody>
      </p:sp>
    </p:spTree>
    <p:extLst>
      <p:ext uri="{BB962C8B-B14F-4D97-AF65-F5344CB8AC3E}">
        <p14:creationId xmlns:p14="http://schemas.microsoft.com/office/powerpoint/2010/main" val="7785291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ark cover">
    <p:bg>
      <p:bgPr>
        <a:gradFill>
          <a:gsLst>
            <a:gs pos="0">
              <a:schemeClr val="accent1"/>
            </a:gs>
            <a:gs pos="100000">
              <a:schemeClr val="accent2"/>
            </a:gs>
          </a:gsLst>
          <a:lin ang="5400000" scaled="1"/>
        </a:gra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47800CE1-3095-465E-4024-3F12BC9DFB59}"/>
              </a:ext>
            </a:extLst>
          </p:cNvPr>
          <p:cNvSpPr/>
          <p:nvPr userDrawn="1"/>
        </p:nvSpPr>
        <p:spPr>
          <a:xfrm>
            <a:off x="5907334" y="154042"/>
            <a:ext cx="6284666" cy="6532582"/>
          </a:xfrm>
          <a:custGeom>
            <a:avLst/>
            <a:gdLst>
              <a:gd name="connsiteX0" fmla="*/ 3262566 w 6284666"/>
              <a:gd name="connsiteY0" fmla="*/ 0 h 6532582"/>
              <a:gd name="connsiteX1" fmla="*/ 6268743 w 6284666"/>
              <a:gd name="connsiteY1" fmla="*/ 1994903 h 6532582"/>
              <a:gd name="connsiteX2" fmla="*/ 6284666 w 6284666"/>
              <a:gd name="connsiteY2" fmla="*/ 2038458 h 6532582"/>
              <a:gd name="connsiteX3" fmla="*/ 6284666 w 6284666"/>
              <a:gd name="connsiteY3" fmla="*/ 4494125 h 6532582"/>
              <a:gd name="connsiteX4" fmla="*/ 6268743 w 6284666"/>
              <a:gd name="connsiteY4" fmla="*/ 4537679 h 6532582"/>
              <a:gd name="connsiteX5" fmla="*/ 3262566 w 6284666"/>
              <a:gd name="connsiteY5" fmla="*/ 6532582 h 6532582"/>
              <a:gd name="connsiteX6" fmla="*/ 0 w 6284666"/>
              <a:gd name="connsiteY6" fmla="*/ 3266291 h 6532582"/>
              <a:gd name="connsiteX7" fmla="*/ 3262566 w 6284666"/>
              <a:gd name="connsiteY7" fmla="*/ 0 h 6532582"/>
              <a:gd name="connsiteX8" fmla="*/ 3262565 w 6284666"/>
              <a:gd name="connsiteY8" fmla="*/ 582695 h 6532582"/>
              <a:gd name="connsiteX9" fmla="*/ 582694 w 6284666"/>
              <a:gd name="connsiteY9" fmla="*/ 3266291 h 6532582"/>
              <a:gd name="connsiteX10" fmla="*/ 3262565 w 6284666"/>
              <a:gd name="connsiteY10" fmla="*/ 5949887 h 6532582"/>
              <a:gd name="connsiteX11" fmla="*/ 5942436 w 6284666"/>
              <a:gd name="connsiteY11" fmla="*/ 3266291 h 6532582"/>
              <a:gd name="connsiteX12" fmla="*/ 3262565 w 6284666"/>
              <a:gd name="connsiteY12" fmla="*/ 582695 h 6532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284666" h="6532582">
                <a:moveTo>
                  <a:pt x="3262566" y="0"/>
                </a:moveTo>
                <a:cubicBezTo>
                  <a:pt x="4613965" y="0"/>
                  <a:pt x="5773459" y="822582"/>
                  <a:pt x="6268743" y="1994903"/>
                </a:cubicBezTo>
                <a:lnTo>
                  <a:pt x="6284666" y="2038458"/>
                </a:lnTo>
                <a:lnTo>
                  <a:pt x="6284666" y="4494125"/>
                </a:lnTo>
                <a:lnTo>
                  <a:pt x="6268743" y="4537679"/>
                </a:lnTo>
                <a:cubicBezTo>
                  <a:pt x="5773459" y="5710000"/>
                  <a:pt x="4613965" y="6532582"/>
                  <a:pt x="3262566" y="6532582"/>
                </a:cubicBezTo>
                <a:cubicBezTo>
                  <a:pt x="1460701" y="6532582"/>
                  <a:pt x="0" y="5070214"/>
                  <a:pt x="0" y="3266291"/>
                </a:cubicBezTo>
                <a:cubicBezTo>
                  <a:pt x="0" y="1462368"/>
                  <a:pt x="1460701" y="0"/>
                  <a:pt x="3262566" y="0"/>
                </a:cubicBezTo>
                <a:close/>
                <a:moveTo>
                  <a:pt x="3262565" y="582695"/>
                </a:moveTo>
                <a:cubicBezTo>
                  <a:pt x="1782513" y="582695"/>
                  <a:pt x="582694" y="1784182"/>
                  <a:pt x="582694" y="3266291"/>
                </a:cubicBezTo>
                <a:cubicBezTo>
                  <a:pt x="582694" y="4748400"/>
                  <a:pt x="1782513" y="5949887"/>
                  <a:pt x="3262565" y="5949887"/>
                </a:cubicBezTo>
                <a:cubicBezTo>
                  <a:pt x="4742617" y="5949887"/>
                  <a:pt x="5942436" y="4748400"/>
                  <a:pt x="5942436" y="3266291"/>
                </a:cubicBezTo>
                <a:cubicBezTo>
                  <a:pt x="5942436" y="1784182"/>
                  <a:pt x="4742617" y="582695"/>
                  <a:pt x="3262565" y="582695"/>
                </a:cubicBezTo>
                <a:close/>
              </a:path>
            </a:pathLst>
          </a:cu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3122">
              <a:solidFill>
                <a:schemeClr val="tx1"/>
              </a:solidFill>
            </a:endParaRPr>
          </a:p>
        </p:txBody>
      </p:sp>
      <p:sp>
        <p:nvSpPr>
          <p:cNvPr id="5" name="Title 7">
            <a:extLst>
              <a:ext uri="{FF2B5EF4-FFF2-40B4-BE49-F238E27FC236}">
                <a16:creationId xmlns:a16="http://schemas.microsoft.com/office/drawing/2014/main" id="{CDDB31BB-D7E0-A524-EE2E-BC404A361663}"/>
              </a:ext>
            </a:extLst>
          </p:cNvPr>
          <p:cNvSpPr>
            <a:spLocks noGrp="1"/>
          </p:cNvSpPr>
          <p:nvPr>
            <p:ph type="title" hasCustomPrompt="1"/>
          </p:nvPr>
        </p:nvSpPr>
        <p:spPr>
          <a:xfrm>
            <a:off x="628955" y="2332625"/>
            <a:ext cx="5129295" cy="1266584"/>
          </a:xfrm>
          <a:prstGeom prst="rect">
            <a:avLst/>
          </a:prstGeom>
        </p:spPr>
        <p:txBody>
          <a:bodyPr anchor="b"/>
          <a:lstStyle>
            <a:lvl1pPr>
              <a:lnSpc>
                <a:spcPct val="100000"/>
              </a:lnSpc>
              <a:defRPr sz="2600">
                <a:solidFill>
                  <a:schemeClr val="bg1"/>
                </a:solidFill>
              </a:defRPr>
            </a:lvl1pPr>
          </a:lstStyle>
          <a:p>
            <a:r>
              <a:rPr lang="en-US" dirty="0"/>
              <a:t>Click to edit master title style</a:t>
            </a:r>
            <a:endParaRPr lang="en-GB" dirty="0"/>
          </a:p>
        </p:txBody>
      </p:sp>
      <p:sp>
        <p:nvSpPr>
          <p:cNvPr id="7" name="Text Placeholder 9">
            <a:extLst>
              <a:ext uri="{FF2B5EF4-FFF2-40B4-BE49-F238E27FC236}">
                <a16:creationId xmlns:a16="http://schemas.microsoft.com/office/drawing/2014/main" id="{4865A64E-E8E3-4D31-FFBE-D05A2464D063}"/>
              </a:ext>
            </a:extLst>
          </p:cNvPr>
          <p:cNvSpPr>
            <a:spLocks noGrp="1"/>
          </p:cNvSpPr>
          <p:nvPr>
            <p:ph type="body" sz="quarter" idx="11" hasCustomPrompt="1"/>
          </p:nvPr>
        </p:nvSpPr>
        <p:spPr>
          <a:xfrm>
            <a:off x="628951" y="3621618"/>
            <a:ext cx="5129298" cy="768349"/>
          </a:xfrm>
          <a:prstGeom prst="rect">
            <a:avLst/>
          </a:prstGeom>
        </p:spPr>
        <p:txBody>
          <a:bodyPr/>
          <a:lstStyle>
            <a:lvl1pPr marL="0" indent="0">
              <a:lnSpc>
                <a:spcPct val="100000"/>
              </a:lnSpc>
              <a:buNone/>
              <a:defRPr sz="1800">
                <a:solidFill>
                  <a:schemeClr val="bg1"/>
                </a:solidFill>
              </a:defRPr>
            </a:lvl1pPr>
          </a:lstStyle>
          <a:p>
            <a:pPr lvl="0"/>
            <a:r>
              <a:rPr lang="en-US" dirty="0"/>
              <a:t>Edit master text styles</a:t>
            </a:r>
          </a:p>
        </p:txBody>
      </p:sp>
      <p:pic>
        <p:nvPicPr>
          <p:cNvPr id="15" name="Picture 14">
            <a:extLst>
              <a:ext uri="{FF2B5EF4-FFF2-40B4-BE49-F238E27FC236}">
                <a16:creationId xmlns:a16="http://schemas.microsoft.com/office/drawing/2014/main" id="{C95C2504-5ECC-87F9-E2AB-88DF1A9C6144}"/>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628952" y="660796"/>
            <a:ext cx="1640144" cy="438912"/>
          </a:xfrm>
          <a:prstGeom prst="rect">
            <a:avLst/>
          </a:prstGeom>
        </p:spPr>
      </p:pic>
      <p:sp>
        <p:nvSpPr>
          <p:cNvPr id="17" name="Picture Placeholder 21">
            <a:extLst>
              <a:ext uri="{FF2B5EF4-FFF2-40B4-BE49-F238E27FC236}">
                <a16:creationId xmlns:a16="http://schemas.microsoft.com/office/drawing/2014/main" id="{1921609A-A24F-FB1C-4721-21F531E84CDB}"/>
              </a:ext>
            </a:extLst>
          </p:cNvPr>
          <p:cNvSpPr>
            <a:spLocks noGrp="1" noChangeAspect="1"/>
          </p:cNvSpPr>
          <p:nvPr>
            <p:ph type="pic" sz="quarter" idx="10" hasCustomPrompt="1"/>
          </p:nvPr>
        </p:nvSpPr>
        <p:spPr>
          <a:xfrm>
            <a:off x="7126879" y="1378048"/>
            <a:ext cx="4094403" cy="4094400"/>
          </a:xfrm>
          <a:prstGeom prst="ellipse">
            <a:avLst/>
          </a:prstGeom>
          <a:solidFill>
            <a:schemeClr val="bg1"/>
          </a:solidFill>
          <a:ln>
            <a:noFill/>
          </a:ln>
        </p:spPr>
        <p:txBody>
          <a:bodyPr anchor="t">
            <a:normAutofit/>
          </a:bodyPr>
          <a:lstStyle>
            <a:lvl1pPr marL="0" indent="0" algn="ctr">
              <a:buNone/>
              <a:defRPr sz="1734" baseline="0">
                <a:solidFill>
                  <a:schemeClr val="bg1"/>
                </a:solidFill>
              </a:defRPr>
            </a:lvl1pPr>
          </a:lstStyle>
          <a:p>
            <a:r>
              <a:rPr lang="en-US" dirty="0"/>
              <a:t>Insert Picture</a:t>
            </a:r>
          </a:p>
        </p:txBody>
      </p:sp>
      <p:grpSp>
        <p:nvGrpSpPr>
          <p:cNvPr id="18" name="Group 17">
            <a:extLst>
              <a:ext uri="{FF2B5EF4-FFF2-40B4-BE49-F238E27FC236}">
                <a16:creationId xmlns:a16="http://schemas.microsoft.com/office/drawing/2014/main" id="{842D2CB3-E34C-DA81-BB2A-FF18943BA908}"/>
              </a:ext>
            </a:extLst>
          </p:cNvPr>
          <p:cNvGrpSpPr/>
          <p:nvPr userDrawn="1"/>
        </p:nvGrpSpPr>
        <p:grpSpPr>
          <a:xfrm>
            <a:off x="6281434" y="528569"/>
            <a:ext cx="5776931" cy="5783528"/>
            <a:chOff x="4711075" y="427319"/>
            <a:chExt cx="4332698" cy="4337646"/>
          </a:xfrm>
        </p:grpSpPr>
        <p:sp>
          <p:nvSpPr>
            <p:cNvPr id="20" name="Circle: Hollow 19">
              <a:extLst>
                <a:ext uri="{FF2B5EF4-FFF2-40B4-BE49-F238E27FC236}">
                  <a16:creationId xmlns:a16="http://schemas.microsoft.com/office/drawing/2014/main" id="{34C96305-085C-C965-19BD-0622B9B3C16E}"/>
                </a:ext>
              </a:extLst>
            </p:cNvPr>
            <p:cNvSpPr/>
            <p:nvPr userDrawn="1"/>
          </p:nvSpPr>
          <p:spPr>
            <a:xfrm>
              <a:off x="4711075" y="427319"/>
              <a:ext cx="4332698" cy="4337646"/>
            </a:xfrm>
            <a:prstGeom prst="donut">
              <a:avLst>
                <a:gd name="adj" fmla="val 8930"/>
              </a:avLst>
            </a:prstGeom>
            <a:solidFill>
              <a:srgbClr val="A0C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solidFill>
                  <a:schemeClr val="tx1"/>
                </a:solidFill>
              </a:endParaRPr>
            </a:p>
          </p:txBody>
        </p:sp>
        <p:sp>
          <p:nvSpPr>
            <p:cNvPr id="21" name="Circle: Hollow 20">
              <a:extLst>
                <a:ext uri="{FF2B5EF4-FFF2-40B4-BE49-F238E27FC236}">
                  <a16:creationId xmlns:a16="http://schemas.microsoft.com/office/drawing/2014/main" id="{52641F5A-E11A-3025-9BAC-FC8A8E26E202}"/>
                </a:ext>
              </a:extLst>
            </p:cNvPr>
            <p:cNvSpPr/>
            <p:nvPr userDrawn="1"/>
          </p:nvSpPr>
          <p:spPr>
            <a:xfrm>
              <a:off x="5014259" y="730849"/>
              <a:ext cx="3726329" cy="3730585"/>
            </a:xfrm>
            <a:prstGeom prst="donut">
              <a:avLst>
                <a:gd name="adj" fmla="val 9174"/>
              </a:avLst>
            </a:prstGeom>
            <a:solidFill>
              <a:srgbClr val="D0E6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122">
                <a:solidFill>
                  <a:schemeClr val="tx1"/>
                </a:solidFill>
              </a:endParaRPr>
            </a:p>
          </p:txBody>
        </p:sp>
      </p:grpSp>
    </p:spTree>
    <p:extLst>
      <p:ext uri="{BB962C8B-B14F-4D97-AF65-F5344CB8AC3E}">
        <p14:creationId xmlns:p14="http://schemas.microsoft.com/office/powerpoint/2010/main" val="326559449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reen chapter">
    <p:bg>
      <p:bgPr>
        <a:solidFill>
          <a:schemeClr val="bg1"/>
        </a:solidFill>
        <a:effectLst/>
      </p:bgPr>
    </p:bg>
    <p:spTree>
      <p:nvGrpSpPr>
        <p:cNvPr id="1" name=""/>
        <p:cNvGrpSpPr/>
        <p:nvPr/>
      </p:nvGrpSpPr>
      <p:grpSpPr>
        <a:xfrm>
          <a:off x="0" y="0"/>
          <a:ext cx="0" cy="0"/>
          <a:chOff x="0" y="0"/>
          <a:chExt cx="0" cy="0"/>
        </a:xfrm>
      </p:grpSpPr>
      <p:sp>
        <p:nvSpPr>
          <p:cNvPr id="15" name="Freeform 3">
            <a:extLst>
              <a:ext uri="{FF2B5EF4-FFF2-40B4-BE49-F238E27FC236}">
                <a16:creationId xmlns:a16="http://schemas.microsoft.com/office/drawing/2014/main" id="{4B23040C-5D5E-2407-3BFC-7E6D902CCB2F}"/>
              </a:ext>
            </a:extLst>
          </p:cNvPr>
          <p:cNvSpPr/>
          <p:nvPr userDrawn="1"/>
        </p:nvSpPr>
        <p:spPr>
          <a:xfrm>
            <a:off x="1" y="-3407"/>
            <a:ext cx="5584613" cy="3617303"/>
          </a:xfrm>
          <a:custGeom>
            <a:avLst/>
            <a:gdLst>
              <a:gd name="connsiteX0" fmla="*/ 3705960 w 4188460"/>
              <a:gd name="connsiteY0" fmla="*/ 0 h 2712977"/>
              <a:gd name="connsiteX1" fmla="*/ 4187657 w 4188460"/>
              <a:gd name="connsiteY1" fmla="*/ 0 h 2712977"/>
              <a:gd name="connsiteX2" fmla="*/ 4188460 w 4188460"/>
              <a:gd name="connsiteY2" fmla="*/ 15903 h 2712977"/>
              <a:gd name="connsiteX3" fmla="*/ 1490980 w 4188460"/>
              <a:gd name="connsiteY3" fmla="*/ 2712977 h 2712977"/>
              <a:gd name="connsiteX4" fmla="*/ 205201 w 4188460"/>
              <a:gd name="connsiteY4" fmla="*/ 2387455 h 2712977"/>
              <a:gd name="connsiteX5" fmla="*/ 0 w 4188460"/>
              <a:gd name="connsiteY5" fmla="*/ 2262811 h 2712977"/>
              <a:gd name="connsiteX6" fmla="*/ 0 w 4188460"/>
              <a:gd name="connsiteY6" fmla="*/ 1651304 h 2712977"/>
              <a:gd name="connsiteX7" fmla="*/ 81536 w 4188460"/>
              <a:gd name="connsiteY7" fmla="*/ 1725396 h 2712977"/>
              <a:gd name="connsiteX8" fmla="*/ 1490980 w 4188460"/>
              <a:gd name="connsiteY8" fmla="*/ 2231280 h 2712977"/>
              <a:gd name="connsiteX9" fmla="*/ 3706763 w 4188460"/>
              <a:gd name="connsiteY9" fmla="*/ 15903 h 2712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88460" h="2712977">
                <a:moveTo>
                  <a:pt x="3705960" y="0"/>
                </a:moveTo>
                <a:lnTo>
                  <a:pt x="4187657" y="0"/>
                </a:lnTo>
                <a:lnTo>
                  <a:pt x="4188460" y="15903"/>
                </a:lnTo>
                <a:cubicBezTo>
                  <a:pt x="4188460" y="1505456"/>
                  <a:pt x="2980757" y="2712977"/>
                  <a:pt x="1490980" y="2712977"/>
                </a:cubicBezTo>
                <a:cubicBezTo>
                  <a:pt x="1025425" y="2712977"/>
                  <a:pt x="587416" y="2595055"/>
                  <a:pt x="205201" y="2387455"/>
                </a:cubicBezTo>
                <a:lnTo>
                  <a:pt x="0" y="2262811"/>
                </a:lnTo>
                <a:lnTo>
                  <a:pt x="0" y="1651304"/>
                </a:lnTo>
                <a:lnTo>
                  <a:pt x="81536" y="1725396"/>
                </a:lnTo>
                <a:cubicBezTo>
                  <a:pt x="464554" y="2041432"/>
                  <a:pt x="955593" y="2231280"/>
                  <a:pt x="1490980" y="2231280"/>
                </a:cubicBezTo>
                <a:cubicBezTo>
                  <a:pt x="2714723" y="2231280"/>
                  <a:pt x="3706763" y="1239422"/>
                  <a:pt x="3706763" y="15903"/>
                </a:cubicBezTo>
                <a:close/>
              </a:path>
            </a:pathLst>
          </a:custGeom>
          <a:gradFill>
            <a:gsLst>
              <a:gs pos="0">
                <a:srgbClr val="D0E6E3"/>
              </a:gs>
              <a:gs pos="100000">
                <a:srgbClr val="D0DDDE"/>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122">
              <a:solidFill>
                <a:schemeClr val="tx1"/>
              </a:solidFill>
            </a:endParaRPr>
          </a:p>
        </p:txBody>
      </p:sp>
      <p:sp>
        <p:nvSpPr>
          <p:cNvPr id="16" name="Freeform 6">
            <a:extLst>
              <a:ext uri="{FF2B5EF4-FFF2-40B4-BE49-F238E27FC236}">
                <a16:creationId xmlns:a16="http://schemas.microsoft.com/office/drawing/2014/main" id="{86E6F99D-6245-EF8C-A7E9-F19910537831}"/>
              </a:ext>
            </a:extLst>
          </p:cNvPr>
          <p:cNvSpPr/>
          <p:nvPr userDrawn="1"/>
        </p:nvSpPr>
        <p:spPr>
          <a:xfrm>
            <a:off x="1" y="3"/>
            <a:ext cx="5157893" cy="3187713"/>
          </a:xfrm>
          <a:custGeom>
            <a:avLst/>
            <a:gdLst>
              <a:gd name="connsiteX0" fmla="*/ 3443135 w 3868420"/>
              <a:gd name="connsiteY0" fmla="*/ 0 h 2390785"/>
              <a:gd name="connsiteX1" fmla="*/ 3867746 w 3868420"/>
              <a:gd name="connsiteY1" fmla="*/ 0 h 2390785"/>
              <a:gd name="connsiteX2" fmla="*/ 3868420 w 3868420"/>
              <a:gd name="connsiteY2" fmla="*/ 13345 h 2390785"/>
              <a:gd name="connsiteX3" fmla="*/ 1490980 w 3868420"/>
              <a:gd name="connsiteY3" fmla="*/ 2390785 h 2390785"/>
              <a:gd name="connsiteX4" fmla="*/ 161731 w 3868420"/>
              <a:gd name="connsiteY4" fmla="*/ 1984756 h 2390785"/>
              <a:gd name="connsiteX5" fmla="*/ 0 w 3868420"/>
              <a:gd name="connsiteY5" fmla="*/ 1863816 h 2390785"/>
              <a:gd name="connsiteX6" fmla="*/ 0 w 3868420"/>
              <a:gd name="connsiteY6" fmla="*/ 1273040 h 2390785"/>
              <a:gd name="connsiteX7" fmla="*/ 110121 w 3868420"/>
              <a:gd name="connsiteY7" fmla="*/ 1394204 h 2390785"/>
              <a:gd name="connsiteX8" fmla="*/ 1490980 w 3868420"/>
              <a:gd name="connsiteY8" fmla="*/ 1966174 h 2390785"/>
              <a:gd name="connsiteX9" fmla="*/ 3443809 w 3868420"/>
              <a:gd name="connsiteY9" fmla="*/ 13345 h 239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8420" h="2390785">
                <a:moveTo>
                  <a:pt x="3443135" y="0"/>
                </a:moveTo>
                <a:lnTo>
                  <a:pt x="3867746" y="0"/>
                </a:lnTo>
                <a:lnTo>
                  <a:pt x="3868420" y="13345"/>
                </a:lnTo>
                <a:cubicBezTo>
                  <a:pt x="3868420" y="1326369"/>
                  <a:pt x="2804004" y="2390785"/>
                  <a:pt x="1490980" y="2390785"/>
                </a:cubicBezTo>
                <a:cubicBezTo>
                  <a:pt x="998596" y="2390785"/>
                  <a:pt x="541173" y="2241102"/>
                  <a:pt x="161731" y="1984756"/>
                </a:cubicBezTo>
                <a:lnTo>
                  <a:pt x="0" y="1863816"/>
                </a:lnTo>
                <a:lnTo>
                  <a:pt x="0" y="1273040"/>
                </a:lnTo>
                <a:lnTo>
                  <a:pt x="110121" y="1394204"/>
                </a:lnTo>
                <a:cubicBezTo>
                  <a:pt x="463514" y="1747596"/>
                  <a:pt x="951721" y="1966174"/>
                  <a:pt x="1490980" y="1966174"/>
                </a:cubicBezTo>
                <a:cubicBezTo>
                  <a:pt x="2569498" y="1966174"/>
                  <a:pt x="3443809" y="1091863"/>
                  <a:pt x="3443809" y="13345"/>
                </a:cubicBezTo>
                <a:close/>
              </a:path>
            </a:pathLst>
          </a:custGeom>
          <a:gradFill>
            <a:gsLst>
              <a:gs pos="0">
                <a:srgbClr val="89C2BA"/>
              </a:gs>
              <a:gs pos="100000">
                <a:srgbClr val="80A5A9"/>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122" dirty="0">
              <a:solidFill>
                <a:schemeClr val="tx1"/>
              </a:solidFill>
            </a:endParaRPr>
          </a:p>
        </p:txBody>
      </p:sp>
      <p:sp>
        <p:nvSpPr>
          <p:cNvPr id="17" name="Freeform 9">
            <a:extLst>
              <a:ext uri="{FF2B5EF4-FFF2-40B4-BE49-F238E27FC236}">
                <a16:creationId xmlns:a16="http://schemas.microsoft.com/office/drawing/2014/main" id="{8175CF01-03A6-B1CC-CA97-013F8DDFBDD3}"/>
              </a:ext>
            </a:extLst>
          </p:cNvPr>
          <p:cNvSpPr/>
          <p:nvPr userDrawn="1"/>
        </p:nvSpPr>
        <p:spPr>
          <a:xfrm>
            <a:off x="1" y="-3409"/>
            <a:ext cx="4731173" cy="2764406"/>
          </a:xfrm>
          <a:custGeom>
            <a:avLst/>
            <a:gdLst>
              <a:gd name="connsiteX0" fmla="*/ 3180125 w 3548380"/>
              <a:gd name="connsiteY0" fmla="*/ 0 h 2073304"/>
              <a:gd name="connsiteX1" fmla="*/ 3547577 w 3548380"/>
              <a:gd name="connsiteY1" fmla="*/ 0 h 2073304"/>
              <a:gd name="connsiteX2" fmla="*/ 3548380 w 3548380"/>
              <a:gd name="connsiteY2" fmla="*/ 15904 h 2073304"/>
              <a:gd name="connsiteX3" fmla="*/ 1490980 w 3548380"/>
              <a:gd name="connsiteY3" fmla="*/ 2073304 h 2073304"/>
              <a:gd name="connsiteX4" fmla="*/ 36178 w 3548380"/>
              <a:gd name="connsiteY4" fmla="*/ 1470706 h 2073304"/>
              <a:gd name="connsiteX5" fmla="*/ 0 w 3548380"/>
              <a:gd name="connsiteY5" fmla="*/ 1430899 h 2073304"/>
              <a:gd name="connsiteX6" fmla="*/ 0 w 3548380"/>
              <a:gd name="connsiteY6" fmla="*/ 811056 h 2073304"/>
              <a:gd name="connsiteX7" fmla="*/ 5000 w 3548380"/>
              <a:gd name="connsiteY7" fmla="*/ 821434 h 2073304"/>
              <a:gd name="connsiteX8" fmla="*/ 1490980 w 3548380"/>
              <a:gd name="connsiteY8" fmla="*/ 1705852 h 2073304"/>
              <a:gd name="connsiteX9" fmla="*/ 3180928 w 3548380"/>
              <a:gd name="connsiteY9" fmla="*/ 15904 h 2073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380" h="2073304">
                <a:moveTo>
                  <a:pt x="3180125" y="0"/>
                </a:moveTo>
                <a:lnTo>
                  <a:pt x="3547577" y="0"/>
                </a:lnTo>
                <a:lnTo>
                  <a:pt x="3548380" y="15904"/>
                </a:lnTo>
                <a:cubicBezTo>
                  <a:pt x="3548380" y="1152175"/>
                  <a:pt x="2627251" y="2073304"/>
                  <a:pt x="1490980" y="2073304"/>
                </a:cubicBezTo>
                <a:cubicBezTo>
                  <a:pt x="922845" y="2073304"/>
                  <a:pt x="408495" y="1843022"/>
                  <a:pt x="36178" y="1470706"/>
                </a:cubicBezTo>
                <a:lnTo>
                  <a:pt x="0" y="1430899"/>
                </a:lnTo>
                <a:lnTo>
                  <a:pt x="0" y="811056"/>
                </a:lnTo>
                <a:lnTo>
                  <a:pt x="5000" y="821434"/>
                </a:lnTo>
                <a:cubicBezTo>
                  <a:pt x="291174" y="1348233"/>
                  <a:pt x="849314" y="1705852"/>
                  <a:pt x="1490980" y="1705852"/>
                </a:cubicBezTo>
                <a:cubicBezTo>
                  <a:pt x="2424313" y="1705852"/>
                  <a:pt x="3180928" y="949237"/>
                  <a:pt x="3180928" y="15904"/>
                </a:cubicBezTo>
                <a:close/>
              </a:path>
            </a:pathLst>
          </a:custGeom>
          <a:gradFill>
            <a:gsLst>
              <a:gs pos="0">
                <a:schemeClr val="accent1"/>
              </a:gs>
              <a:gs pos="100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122" dirty="0">
              <a:solidFill>
                <a:schemeClr val="tx1"/>
              </a:solidFill>
            </a:endParaRPr>
          </a:p>
        </p:txBody>
      </p:sp>
      <p:sp>
        <p:nvSpPr>
          <p:cNvPr id="9" name="Title 1">
            <a:extLst>
              <a:ext uri="{FF2B5EF4-FFF2-40B4-BE49-F238E27FC236}">
                <a16:creationId xmlns:a16="http://schemas.microsoft.com/office/drawing/2014/main" id="{29B9CA2A-39CA-AB06-6D21-104DB4A2C5EC}"/>
              </a:ext>
            </a:extLst>
          </p:cNvPr>
          <p:cNvSpPr>
            <a:spLocks noGrp="1"/>
          </p:cNvSpPr>
          <p:nvPr>
            <p:ph type="title" hasCustomPrompt="1"/>
          </p:nvPr>
        </p:nvSpPr>
        <p:spPr>
          <a:xfrm>
            <a:off x="5150400" y="2760997"/>
            <a:ext cx="6432000" cy="1077219"/>
          </a:xfrm>
          <a:prstGeom prst="rect">
            <a:avLst/>
          </a:prstGeom>
        </p:spPr>
        <p:txBody>
          <a:bodyPr anchor="t">
            <a:noAutofit/>
          </a:bodyPr>
          <a:lstStyle>
            <a:lvl1pPr>
              <a:defRPr sz="3600">
                <a:solidFill>
                  <a:schemeClr val="accent1"/>
                </a:solidFill>
              </a:defRPr>
            </a:lvl1pPr>
          </a:lstStyle>
          <a:p>
            <a:r>
              <a:rPr lang="en-US" dirty="0"/>
              <a:t>Click to edit chapter title</a:t>
            </a:r>
            <a:endParaRPr lang="en-GB" dirty="0"/>
          </a:p>
        </p:txBody>
      </p:sp>
      <p:sp>
        <p:nvSpPr>
          <p:cNvPr id="10" name="Text Placeholder 9">
            <a:extLst>
              <a:ext uri="{FF2B5EF4-FFF2-40B4-BE49-F238E27FC236}">
                <a16:creationId xmlns:a16="http://schemas.microsoft.com/office/drawing/2014/main" id="{8C239EBA-6281-7E42-1E65-BBADF53CB9D7}"/>
              </a:ext>
            </a:extLst>
          </p:cNvPr>
          <p:cNvSpPr>
            <a:spLocks noGrp="1"/>
          </p:cNvSpPr>
          <p:nvPr>
            <p:ph type="body" sz="quarter" idx="11" hasCustomPrompt="1"/>
          </p:nvPr>
        </p:nvSpPr>
        <p:spPr>
          <a:xfrm>
            <a:off x="5150400" y="3863616"/>
            <a:ext cx="6432000" cy="768349"/>
          </a:xfrm>
          <a:prstGeom prst="rect">
            <a:avLst/>
          </a:prstGeom>
        </p:spPr>
        <p:txBody>
          <a:bodyPr/>
          <a:lstStyle>
            <a:lvl1pPr marL="0" indent="0">
              <a:buNone/>
              <a:defRPr sz="1800">
                <a:solidFill>
                  <a:schemeClr val="accent1"/>
                </a:solidFill>
              </a:defRPr>
            </a:lvl1pPr>
          </a:lstStyle>
          <a:p>
            <a:pPr lvl="0"/>
            <a:r>
              <a:rPr lang="en-US" dirty="0"/>
              <a:t>Edit master text styles</a:t>
            </a:r>
          </a:p>
        </p:txBody>
      </p:sp>
      <p:sp>
        <p:nvSpPr>
          <p:cNvPr id="11" name="Slide Number Placeholder 4">
            <a:extLst>
              <a:ext uri="{FF2B5EF4-FFF2-40B4-BE49-F238E27FC236}">
                <a16:creationId xmlns:a16="http://schemas.microsoft.com/office/drawing/2014/main" id="{BBF32165-6EEF-BC9B-B9E9-A13D3F33C4BE}"/>
              </a:ext>
            </a:extLst>
          </p:cNvPr>
          <p:cNvSpPr>
            <a:spLocks noGrp="1"/>
          </p:cNvSpPr>
          <p:nvPr>
            <p:ph type="sldNum" sz="quarter" idx="12"/>
          </p:nvPr>
        </p:nvSpPr>
        <p:spPr>
          <a:xfrm>
            <a:off x="8737600" y="6356371"/>
            <a:ext cx="2844800" cy="288000"/>
          </a:xfrm>
        </p:spPr>
        <p:txBody>
          <a:bodyPr/>
          <a:lstStyle/>
          <a:p>
            <a:fld id="{9006A104-EB2E-4D2A-BC7D-4B0E21063193}" type="slidenum">
              <a:rPr lang="en-GB" smtClean="0"/>
              <a:t>‹#›</a:t>
            </a:fld>
            <a:endParaRPr lang="en-GB" dirty="0"/>
          </a:p>
        </p:txBody>
      </p:sp>
    </p:spTree>
    <p:extLst>
      <p:ext uri="{BB962C8B-B14F-4D97-AF65-F5344CB8AC3E}">
        <p14:creationId xmlns:p14="http://schemas.microsoft.com/office/powerpoint/2010/main" val="380027137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me chapter">
    <p:bg>
      <p:bgPr>
        <a:solidFill>
          <a:schemeClr val="bg2"/>
        </a:solidFill>
        <a:effectLst/>
      </p:bgPr>
    </p:bg>
    <p:spTree>
      <p:nvGrpSpPr>
        <p:cNvPr id="1" name=""/>
        <p:cNvGrpSpPr/>
        <p:nvPr/>
      </p:nvGrpSpPr>
      <p:grpSpPr>
        <a:xfrm>
          <a:off x="0" y="0"/>
          <a:ext cx="0" cy="0"/>
          <a:chOff x="0" y="0"/>
          <a:chExt cx="0" cy="0"/>
        </a:xfrm>
      </p:grpSpPr>
      <p:sp>
        <p:nvSpPr>
          <p:cNvPr id="15" name="Freeform 3">
            <a:extLst>
              <a:ext uri="{FF2B5EF4-FFF2-40B4-BE49-F238E27FC236}">
                <a16:creationId xmlns:a16="http://schemas.microsoft.com/office/drawing/2014/main" id="{4B23040C-5D5E-2407-3BFC-7E6D902CCB2F}"/>
              </a:ext>
            </a:extLst>
          </p:cNvPr>
          <p:cNvSpPr/>
          <p:nvPr userDrawn="1"/>
        </p:nvSpPr>
        <p:spPr>
          <a:xfrm>
            <a:off x="1" y="-3407"/>
            <a:ext cx="5584613" cy="3617303"/>
          </a:xfrm>
          <a:custGeom>
            <a:avLst/>
            <a:gdLst>
              <a:gd name="connsiteX0" fmla="*/ 3705960 w 4188460"/>
              <a:gd name="connsiteY0" fmla="*/ 0 h 2712977"/>
              <a:gd name="connsiteX1" fmla="*/ 4187657 w 4188460"/>
              <a:gd name="connsiteY1" fmla="*/ 0 h 2712977"/>
              <a:gd name="connsiteX2" fmla="*/ 4188460 w 4188460"/>
              <a:gd name="connsiteY2" fmla="*/ 15903 h 2712977"/>
              <a:gd name="connsiteX3" fmla="*/ 1490980 w 4188460"/>
              <a:gd name="connsiteY3" fmla="*/ 2712977 h 2712977"/>
              <a:gd name="connsiteX4" fmla="*/ 205201 w 4188460"/>
              <a:gd name="connsiteY4" fmla="*/ 2387455 h 2712977"/>
              <a:gd name="connsiteX5" fmla="*/ 0 w 4188460"/>
              <a:gd name="connsiteY5" fmla="*/ 2262811 h 2712977"/>
              <a:gd name="connsiteX6" fmla="*/ 0 w 4188460"/>
              <a:gd name="connsiteY6" fmla="*/ 1651304 h 2712977"/>
              <a:gd name="connsiteX7" fmla="*/ 81536 w 4188460"/>
              <a:gd name="connsiteY7" fmla="*/ 1725396 h 2712977"/>
              <a:gd name="connsiteX8" fmla="*/ 1490980 w 4188460"/>
              <a:gd name="connsiteY8" fmla="*/ 2231280 h 2712977"/>
              <a:gd name="connsiteX9" fmla="*/ 3706763 w 4188460"/>
              <a:gd name="connsiteY9" fmla="*/ 15903 h 2712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88460" h="2712977">
                <a:moveTo>
                  <a:pt x="3705960" y="0"/>
                </a:moveTo>
                <a:lnTo>
                  <a:pt x="4187657" y="0"/>
                </a:lnTo>
                <a:lnTo>
                  <a:pt x="4188460" y="15903"/>
                </a:lnTo>
                <a:cubicBezTo>
                  <a:pt x="4188460" y="1505456"/>
                  <a:pt x="2980757" y="2712977"/>
                  <a:pt x="1490980" y="2712977"/>
                </a:cubicBezTo>
                <a:cubicBezTo>
                  <a:pt x="1025425" y="2712977"/>
                  <a:pt x="587416" y="2595055"/>
                  <a:pt x="205201" y="2387455"/>
                </a:cubicBezTo>
                <a:lnTo>
                  <a:pt x="0" y="2262811"/>
                </a:lnTo>
                <a:lnTo>
                  <a:pt x="0" y="1651304"/>
                </a:lnTo>
                <a:lnTo>
                  <a:pt x="81536" y="1725396"/>
                </a:lnTo>
                <a:cubicBezTo>
                  <a:pt x="464554" y="2041432"/>
                  <a:pt x="955593" y="2231280"/>
                  <a:pt x="1490980" y="2231280"/>
                </a:cubicBezTo>
                <a:cubicBezTo>
                  <a:pt x="2714723" y="2231280"/>
                  <a:pt x="3706763" y="1239422"/>
                  <a:pt x="3706763" y="15903"/>
                </a:cubicBezTo>
                <a:close/>
              </a:path>
            </a:pathLst>
          </a:custGeom>
          <a:gradFill>
            <a:gsLst>
              <a:gs pos="97248">
                <a:srgbClr val="CAE1D7"/>
              </a:gs>
              <a:gs pos="76000">
                <a:srgbClr val="D1E9D4"/>
              </a:gs>
              <a:gs pos="0">
                <a:srgbClr val="DFF1C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3122"/>
          </a:p>
        </p:txBody>
      </p:sp>
      <p:sp>
        <p:nvSpPr>
          <p:cNvPr id="16" name="Freeform 6">
            <a:extLst>
              <a:ext uri="{FF2B5EF4-FFF2-40B4-BE49-F238E27FC236}">
                <a16:creationId xmlns:a16="http://schemas.microsoft.com/office/drawing/2014/main" id="{86E6F99D-6245-EF8C-A7E9-F19910537831}"/>
              </a:ext>
            </a:extLst>
          </p:cNvPr>
          <p:cNvSpPr/>
          <p:nvPr userDrawn="1"/>
        </p:nvSpPr>
        <p:spPr>
          <a:xfrm>
            <a:off x="1" y="3"/>
            <a:ext cx="5157893" cy="3187713"/>
          </a:xfrm>
          <a:custGeom>
            <a:avLst/>
            <a:gdLst>
              <a:gd name="connsiteX0" fmla="*/ 3443135 w 3868420"/>
              <a:gd name="connsiteY0" fmla="*/ 0 h 2390785"/>
              <a:gd name="connsiteX1" fmla="*/ 3867746 w 3868420"/>
              <a:gd name="connsiteY1" fmla="*/ 0 h 2390785"/>
              <a:gd name="connsiteX2" fmla="*/ 3868420 w 3868420"/>
              <a:gd name="connsiteY2" fmla="*/ 13345 h 2390785"/>
              <a:gd name="connsiteX3" fmla="*/ 1490980 w 3868420"/>
              <a:gd name="connsiteY3" fmla="*/ 2390785 h 2390785"/>
              <a:gd name="connsiteX4" fmla="*/ 161731 w 3868420"/>
              <a:gd name="connsiteY4" fmla="*/ 1984756 h 2390785"/>
              <a:gd name="connsiteX5" fmla="*/ 0 w 3868420"/>
              <a:gd name="connsiteY5" fmla="*/ 1863816 h 2390785"/>
              <a:gd name="connsiteX6" fmla="*/ 0 w 3868420"/>
              <a:gd name="connsiteY6" fmla="*/ 1273040 h 2390785"/>
              <a:gd name="connsiteX7" fmla="*/ 110121 w 3868420"/>
              <a:gd name="connsiteY7" fmla="*/ 1394204 h 2390785"/>
              <a:gd name="connsiteX8" fmla="*/ 1490980 w 3868420"/>
              <a:gd name="connsiteY8" fmla="*/ 1966174 h 2390785"/>
              <a:gd name="connsiteX9" fmla="*/ 3443809 w 3868420"/>
              <a:gd name="connsiteY9" fmla="*/ 13345 h 239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8420" h="2390785">
                <a:moveTo>
                  <a:pt x="3443135" y="0"/>
                </a:moveTo>
                <a:lnTo>
                  <a:pt x="3867746" y="0"/>
                </a:lnTo>
                <a:lnTo>
                  <a:pt x="3868420" y="13345"/>
                </a:lnTo>
                <a:cubicBezTo>
                  <a:pt x="3868420" y="1326369"/>
                  <a:pt x="2804004" y="2390785"/>
                  <a:pt x="1490980" y="2390785"/>
                </a:cubicBezTo>
                <a:cubicBezTo>
                  <a:pt x="998596" y="2390785"/>
                  <a:pt x="541173" y="2241102"/>
                  <a:pt x="161731" y="1984756"/>
                </a:cubicBezTo>
                <a:lnTo>
                  <a:pt x="0" y="1863816"/>
                </a:lnTo>
                <a:lnTo>
                  <a:pt x="0" y="1273040"/>
                </a:lnTo>
                <a:lnTo>
                  <a:pt x="110121" y="1394204"/>
                </a:lnTo>
                <a:cubicBezTo>
                  <a:pt x="463514" y="1747596"/>
                  <a:pt x="951721" y="1966174"/>
                  <a:pt x="1490980" y="1966174"/>
                </a:cubicBezTo>
                <a:cubicBezTo>
                  <a:pt x="2569498" y="1966174"/>
                  <a:pt x="3443809" y="1091863"/>
                  <a:pt x="3443809" y="13345"/>
                </a:cubicBezTo>
                <a:close/>
              </a:path>
            </a:pathLst>
          </a:custGeom>
          <a:gradFill>
            <a:gsLst>
              <a:gs pos="97248">
                <a:srgbClr val="85B6B3"/>
              </a:gs>
              <a:gs pos="76000">
                <a:srgbClr val="92C8B2"/>
              </a:gs>
              <a:gs pos="0">
                <a:srgbClr val="BCE290"/>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GB" sz="3122" dirty="0"/>
              <a:t>v</a:t>
            </a:r>
          </a:p>
        </p:txBody>
      </p:sp>
      <p:sp>
        <p:nvSpPr>
          <p:cNvPr id="17" name="Freeform 9">
            <a:extLst>
              <a:ext uri="{FF2B5EF4-FFF2-40B4-BE49-F238E27FC236}">
                <a16:creationId xmlns:a16="http://schemas.microsoft.com/office/drawing/2014/main" id="{8175CF01-03A6-B1CC-CA97-013F8DDFBDD3}"/>
              </a:ext>
            </a:extLst>
          </p:cNvPr>
          <p:cNvSpPr/>
          <p:nvPr userDrawn="1"/>
        </p:nvSpPr>
        <p:spPr>
          <a:xfrm>
            <a:off x="1" y="-3409"/>
            <a:ext cx="4731173" cy="2764406"/>
          </a:xfrm>
          <a:custGeom>
            <a:avLst/>
            <a:gdLst>
              <a:gd name="connsiteX0" fmla="*/ 3180125 w 3548380"/>
              <a:gd name="connsiteY0" fmla="*/ 0 h 2073304"/>
              <a:gd name="connsiteX1" fmla="*/ 3547577 w 3548380"/>
              <a:gd name="connsiteY1" fmla="*/ 0 h 2073304"/>
              <a:gd name="connsiteX2" fmla="*/ 3548380 w 3548380"/>
              <a:gd name="connsiteY2" fmla="*/ 15904 h 2073304"/>
              <a:gd name="connsiteX3" fmla="*/ 1490980 w 3548380"/>
              <a:gd name="connsiteY3" fmla="*/ 2073304 h 2073304"/>
              <a:gd name="connsiteX4" fmla="*/ 36178 w 3548380"/>
              <a:gd name="connsiteY4" fmla="*/ 1470706 h 2073304"/>
              <a:gd name="connsiteX5" fmla="*/ 0 w 3548380"/>
              <a:gd name="connsiteY5" fmla="*/ 1430899 h 2073304"/>
              <a:gd name="connsiteX6" fmla="*/ 0 w 3548380"/>
              <a:gd name="connsiteY6" fmla="*/ 811056 h 2073304"/>
              <a:gd name="connsiteX7" fmla="*/ 5000 w 3548380"/>
              <a:gd name="connsiteY7" fmla="*/ 821434 h 2073304"/>
              <a:gd name="connsiteX8" fmla="*/ 1490980 w 3548380"/>
              <a:gd name="connsiteY8" fmla="*/ 1705852 h 2073304"/>
              <a:gd name="connsiteX9" fmla="*/ 3180928 w 3548380"/>
              <a:gd name="connsiteY9" fmla="*/ 15904 h 2073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380" h="2073304">
                <a:moveTo>
                  <a:pt x="3180125" y="0"/>
                </a:moveTo>
                <a:lnTo>
                  <a:pt x="3547577" y="0"/>
                </a:lnTo>
                <a:lnTo>
                  <a:pt x="3548380" y="15904"/>
                </a:lnTo>
                <a:cubicBezTo>
                  <a:pt x="3548380" y="1152175"/>
                  <a:pt x="2627251" y="2073304"/>
                  <a:pt x="1490980" y="2073304"/>
                </a:cubicBezTo>
                <a:cubicBezTo>
                  <a:pt x="922845" y="2073304"/>
                  <a:pt x="408495" y="1843022"/>
                  <a:pt x="36178" y="1470706"/>
                </a:cubicBezTo>
                <a:lnTo>
                  <a:pt x="0" y="1430899"/>
                </a:lnTo>
                <a:lnTo>
                  <a:pt x="0" y="811056"/>
                </a:lnTo>
                <a:lnTo>
                  <a:pt x="5000" y="821434"/>
                </a:lnTo>
                <a:cubicBezTo>
                  <a:pt x="291174" y="1348233"/>
                  <a:pt x="849314" y="1705852"/>
                  <a:pt x="1490980" y="1705852"/>
                </a:cubicBezTo>
                <a:cubicBezTo>
                  <a:pt x="2424313" y="1705852"/>
                  <a:pt x="3180928" y="949237"/>
                  <a:pt x="3180928" y="15904"/>
                </a:cubicBezTo>
                <a:close/>
              </a:path>
            </a:pathLst>
          </a:custGeom>
          <a:gradFill>
            <a:gsLst>
              <a:gs pos="97248">
                <a:schemeClr val="accent2"/>
              </a:gs>
              <a:gs pos="76000">
                <a:schemeClr val="accent1"/>
              </a:gs>
              <a:gs pos="0">
                <a:schemeClr val="accent3"/>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122" dirty="0">
              <a:solidFill>
                <a:schemeClr val="tx1"/>
              </a:solidFill>
            </a:endParaRPr>
          </a:p>
        </p:txBody>
      </p:sp>
      <p:sp>
        <p:nvSpPr>
          <p:cNvPr id="7" name="Title 1">
            <a:extLst>
              <a:ext uri="{FF2B5EF4-FFF2-40B4-BE49-F238E27FC236}">
                <a16:creationId xmlns:a16="http://schemas.microsoft.com/office/drawing/2014/main" id="{FFCF89CA-42DB-24C4-EDF1-2720A7F45282}"/>
              </a:ext>
            </a:extLst>
          </p:cNvPr>
          <p:cNvSpPr>
            <a:spLocks noGrp="1"/>
          </p:cNvSpPr>
          <p:nvPr>
            <p:ph type="title" hasCustomPrompt="1"/>
          </p:nvPr>
        </p:nvSpPr>
        <p:spPr>
          <a:xfrm>
            <a:off x="5150400" y="2760997"/>
            <a:ext cx="6432000" cy="1077219"/>
          </a:xfrm>
          <a:prstGeom prst="rect">
            <a:avLst/>
          </a:prstGeom>
        </p:spPr>
        <p:txBody>
          <a:bodyPr anchor="t">
            <a:noAutofit/>
          </a:bodyPr>
          <a:lstStyle>
            <a:lvl1pPr>
              <a:defRPr sz="3600">
                <a:solidFill>
                  <a:schemeClr val="accent1"/>
                </a:solidFill>
              </a:defRPr>
            </a:lvl1pPr>
          </a:lstStyle>
          <a:p>
            <a:r>
              <a:rPr lang="en-US" dirty="0"/>
              <a:t>Click to edit chapter title</a:t>
            </a:r>
            <a:endParaRPr lang="en-GB" dirty="0"/>
          </a:p>
        </p:txBody>
      </p:sp>
      <p:sp>
        <p:nvSpPr>
          <p:cNvPr id="8" name="Text Placeholder 9">
            <a:extLst>
              <a:ext uri="{FF2B5EF4-FFF2-40B4-BE49-F238E27FC236}">
                <a16:creationId xmlns:a16="http://schemas.microsoft.com/office/drawing/2014/main" id="{10FD4E46-A735-2058-B9C5-1FD28497B84E}"/>
              </a:ext>
            </a:extLst>
          </p:cNvPr>
          <p:cNvSpPr>
            <a:spLocks noGrp="1"/>
          </p:cNvSpPr>
          <p:nvPr>
            <p:ph type="body" sz="quarter" idx="11" hasCustomPrompt="1"/>
          </p:nvPr>
        </p:nvSpPr>
        <p:spPr>
          <a:xfrm>
            <a:off x="5150400" y="3863616"/>
            <a:ext cx="6432000" cy="768349"/>
          </a:xfrm>
          <a:prstGeom prst="rect">
            <a:avLst/>
          </a:prstGeom>
        </p:spPr>
        <p:txBody>
          <a:bodyPr/>
          <a:lstStyle>
            <a:lvl1pPr marL="0" indent="0">
              <a:buNone/>
              <a:defRPr sz="1800">
                <a:solidFill>
                  <a:schemeClr val="accent1"/>
                </a:solidFill>
              </a:defRPr>
            </a:lvl1pPr>
          </a:lstStyle>
          <a:p>
            <a:pPr lvl="0"/>
            <a:r>
              <a:rPr lang="en-US" dirty="0"/>
              <a:t>Edit master text styles</a:t>
            </a:r>
          </a:p>
        </p:txBody>
      </p:sp>
      <p:sp>
        <p:nvSpPr>
          <p:cNvPr id="9" name="Slide Number Placeholder 4">
            <a:extLst>
              <a:ext uri="{FF2B5EF4-FFF2-40B4-BE49-F238E27FC236}">
                <a16:creationId xmlns:a16="http://schemas.microsoft.com/office/drawing/2014/main" id="{BBFBAFDC-42B9-FC23-FBAC-5E794936785F}"/>
              </a:ext>
            </a:extLst>
          </p:cNvPr>
          <p:cNvSpPr>
            <a:spLocks noGrp="1"/>
          </p:cNvSpPr>
          <p:nvPr>
            <p:ph type="sldNum" sz="quarter" idx="12"/>
          </p:nvPr>
        </p:nvSpPr>
        <p:spPr>
          <a:xfrm>
            <a:off x="8737600" y="6356371"/>
            <a:ext cx="2844800" cy="288000"/>
          </a:xfrm>
        </p:spPr>
        <p:txBody>
          <a:bodyPr/>
          <a:lstStyle/>
          <a:p>
            <a:fld id="{9006A104-EB2E-4D2A-BC7D-4B0E21063193}" type="slidenum">
              <a:rPr lang="en-GB" smtClean="0"/>
              <a:t>‹#›</a:t>
            </a:fld>
            <a:endParaRPr lang="en-GB" dirty="0"/>
          </a:p>
        </p:txBody>
      </p:sp>
    </p:spTree>
    <p:extLst>
      <p:ext uri="{BB962C8B-B14F-4D97-AF65-F5344CB8AC3E}">
        <p14:creationId xmlns:p14="http://schemas.microsoft.com/office/powerpoint/2010/main" val="71189630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ue chapter">
    <p:bg>
      <p:bgPr>
        <a:solidFill>
          <a:schemeClr val="bg2"/>
        </a:solidFill>
        <a:effectLst/>
      </p:bgPr>
    </p:bg>
    <p:spTree>
      <p:nvGrpSpPr>
        <p:cNvPr id="1" name=""/>
        <p:cNvGrpSpPr/>
        <p:nvPr/>
      </p:nvGrpSpPr>
      <p:grpSpPr>
        <a:xfrm>
          <a:off x="0" y="0"/>
          <a:ext cx="0" cy="0"/>
          <a:chOff x="0" y="0"/>
          <a:chExt cx="0" cy="0"/>
        </a:xfrm>
      </p:grpSpPr>
      <p:sp>
        <p:nvSpPr>
          <p:cNvPr id="15" name="Freeform 3">
            <a:extLst>
              <a:ext uri="{FF2B5EF4-FFF2-40B4-BE49-F238E27FC236}">
                <a16:creationId xmlns:a16="http://schemas.microsoft.com/office/drawing/2014/main" id="{4B23040C-5D5E-2407-3BFC-7E6D902CCB2F}"/>
              </a:ext>
            </a:extLst>
          </p:cNvPr>
          <p:cNvSpPr/>
          <p:nvPr userDrawn="1"/>
        </p:nvSpPr>
        <p:spPr>
          <a:xfrm>
            <a:off x="1" y="-3407"/>
            <a:ext cx="5584613" cy="3617303"/>
          </a:xfrm>
          <a:custGeom>
            <a:avLst/>
            <a:gdLst>
              <a:gd name="connsiteX0" fmla="*/ 3705960 w 4188460"/>
              <a:gd name="connsiteY0" fmla="*/ 0 h 2712977"/>
              <a:gd name="connsiteX1" fmla="*/ 4187657 w 4188460"/>
              <a:gd name="connsiteY1" fmla="*/ 0 h 2712977"/>
              <a:gd name="connsiteX2" fmla="*/ 4188460 w 4188460"/>
              <a:gd name="connsiteY2" fmla="*/ 15903 h 2712977"/>
              <a:gd name="connsiteX3" fmla="*/ 1490980 w 4188460"/>
              <a:gd name="connsiteY3" fmla="*/ 2712977 h 2712977"/>
              <a:gd name="connsiteX4" fmla="*/ 205201 w 4188460"/>
              <a:gd name="connsiteY4" fmla="*/ 2387455 h 2712977"/>
              <a:gd name="connsiteX5" fmla="*/ 0 w 4188460"/>
              <a:gd name="connsiteY5" fmla="*/ 2262811 h 2712977"/>
              <a:gd name="connsiteX6" fmla="*/ 0 w 4188460"/>
              <a:gd name="connsiteY6" fmla="*/ 1651304 h 2712977"/>
              <a:gd name="connsiteX7" fmla="*/ 81536 w 4188460"/>
              <a:gd name="connsiteY7" fmla="*/ 1725396 h 2712977"/>
              <a:gd name="connsiteX8" fmla="*/ 1490980 w 4188460"/>
              <a:gd name="connsiteY8" fmla="*/ 2231280 h 2712977"/>
              <a:gd name="connsiteX9" fmla="*/ 3706763 w 4188460"/>
              <a:gd name="connsiteY9" fmla="*/ 15903 h 2712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88460" h="2712977">
                <a:moveTo>
                  <a:pt x="3705960" y="0"/>
                </a:moveTo>
                <a:lnTo>
                  <a:pt x="4187657" y="0"/>
                </a:lnTo>
                <a:lnTo>
                  <a:pt x="4188460" y="15903"/>
                </a:lnTo>
                <a:cubicBezTo>
                  <a:pt x="4188460" y="1505456"/>
                  <a:pt x="2980757" y="2712977"/>
                  <a:pt x="1490980" y="2712977"/>
                </a:cubicBezTo>
                <a:cubicBezTo>
                  <a:pt x="1025425" y="2712977"/>
                  <a:pt x="587416" y="2595055"/>
                  <a:pt x="205201" y="2387455"/>
                </a:cubicBezTo>
                <a:lnTo>
                  <a:pt x="0" y="2262811"/>
                </a:lnTo>
                <a:lnTo>
                  <a:pt x="0" y="1651304"/>
                </a:lnTo>
                <a:lnTo>
                  <a:pt x="81536" y="1725396"/>
                </a:lnTo>
                <a:cubicBezTo>
                  <a:pt x="464554" y="2041432"/>
                  <a:pt x="955593" y="2231280"/>
                  <a:pt x="1490980" y="2231280"/>
                </a:cubicBezTo>
                <a:cubicBezTo>
                  <a:pt x="2714723" y="2231280"/>
                  <a:pt x="3706763" y="1239422"/>
                  <a:pt x="3706763" y="15903"/>
                </a:cubicBezTo>
                <a:close/>
              </a:path>
            </a:pathLst>
          </a:custGeom>
          <a:gradFill>
            <a:gsLst>
              <a:gs pos="97248">
                <a:srgbClr val="C9E0D7"/>
              </a:gs>
              <a:gs pos="77000">
                <a:srgbClr val="CBE5DD"/>
              </a:gs>
              <a:gs pos="0">
                <a:srgbClr val="CBE6E7"/>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sz="3122"/>
          </a:p>
        </p:txBody>
      </p:sp>
      <p:sp>
        <p:nvSpPr>
          <p:cNvPr id="16" name="Freeform 6">
            <a:extLst>
              <a:ext uri="{FF2B5EF4-FFF2-40B4-BE49-F238E27FC236}">
                <a16:creationId xmlns:a16="http://schemas.microsoft.com/office/drawing/2014/main" id="{86E6F99D-6245-EF8C-A7E9-F19910537831}"/>
              </a:ext>
            </a:extLst>
          </p:cNvPr>
          <p:cNvSpPr/>
          <p:nvPr userDrawn="1"/>
        </p:nvSpPr>
        <p:spPr>
          <a:xfrm>
            <a:off x="1" y="3"/>
            <a:ext cx="5157893" cy="3187713"/>
          </a:xfrm>
          <a:custGeom>
            <a:avLst/>
            <a:gdLst>
              <a:gd name="connsiteX0" fmla="*/ 3443135 w 3868420"/>
              <a:gd name="connsiteY0" fmla="*/ 0 h 2390785"/>
              <a:gd name="connsiteX1" fmla="*/ 3867746 w 3868420"/>
              <a:gd name="connsiteY1" fmla="*/ 0 h 2390785"/>
              <a:gd name="connsiteX2" fmla="*/ 3868420 w 3868420"/>
              <a:gd name="connsiteY2" fmla="*/ 13345 h 2390785"/>
              <a:gd name="connsiteX3" fmla="*/ 1490980 w 3868420"/>
              <a:gd name="connsiteY3" fmla="*/ 2390785 h 2390785"/>
              <a:gd name="connsiteX4" fmla="*/ 161731 w 3868420"/>
              <a:gd name="connsiteY4" fmla="*/ 1984756 h 2390785"/>
              <a:gd name="connsiteX5" fmla="*/ 0 w 3868420"/>
              <a:gd name="connsiteY5" fmla="*/ 1863816 h 2390785"/>
              <a:gd name="connsiteX6" fmla="*/ 0 w 3868420"/>
              <a:gd name="connsiteY6" fmla="*/ 1273040 h 2390785"/>
              <a:gd name="connsiteX7" fmla="*/ 110121 w 3868420"/>
              <a:gd name="connsiteY7" fmla="*/ 1394204 h 2390785"/>
              <a:gd name="connsiteX8" fmla="*/ 1490980 w 3868420"/>
              <a:gd name="connsiteY8" fmla="*/ 1966174 h 2390785"/>
              <a:gd name="connsiteX9" fmla="*/ 3443809 w 3868420"/>
              <a:gd name="connsiteY9" fmla="*/ 13345 h 239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8420" h="2390785">
                <a:moveTo>
                  <a:pt x="3443135" y="0"/>
                </a:moveTo>
                <a:lnTo>
                  <a:pt x="3867746" y="0"/>
                </a:lnTo>
                <a:lnTo>
                  <a:pt x="3868420" y="13345"/>
                </a:lnTo>
                <a:cubicBezTo>
                  <a:pt x="3868420" y="1326369"/>
                  <a:pt x="2804004" y="2390785"/>
                  <a:pt x="1490980" y="2390785"/>
                </a:cubicBezTo>
                <a:cubicBezTo>
                  <a:pt x="998596" y="2390785"/>
                  <a:pt x="541173" y="2241102"/>
                  <a:pt x="161731" y="1984756"/>
                </a:cubicBezTo>
                <a:lnTo>
                  <a:pt x="0" y="1863816"/>
                </a:lnTo>
                <a:lnTo>
                  <a:pt x="0" y="1273040"/>
                </a:lnTo>
                <a:lnTo>
                  <a:pt x="110121" y="1394204"/>
                </a:lnTo>
                <a:cubicBezTo>
                  <a:pt x="463514" y="1747596"/>
                  <a:pt x="951721" y="1966174"/>
                  <a:pt x="1490980" y="1966174"/>
                </a:cubicBezTo>
                <a:cubicBezTo>
                  <a:pt x="2569498" y="1966174"/>
                  <a:pt x="3443809" y="1091863"/>
                  <a:pt x="3443809" y="13345"/>
                </a:cubicBezTo>
                <a:close/>
              </a:path>
            </a:pathLst>
          </a:custGeom>
          <a:gradFill>
            <a:gsLst>
              <a:gs pos="97248">
                <a:srgbClr val="86B9B4"/>
              </a:gs>
              <a:gs pos="76000">
                <a:srgbClr val="89C3C2"/>
              </a:gs>
              <a:gs pos="0">
                <a:srgbClr val="8BC6DE"/>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GB" sz="3122" dirty="0"/>
              <a:t>v</a:t>
            </a:r>
          </a:p>
        </p:txBody>
      </p:sp>
      <p:sp>
        <p:nvSpPr>
          <p:cNvPr id="17" name="Freeform 9">
            <a:extLst>
              <a:ext uri="{FF2B5EF4-FFF2-40B4-BE49-F238E27FC236}">
                <a16:creationId xmlns:a16="http://schemas.microsoft.com/office/drawing/2014/main" id="{8175CF01-03A6-B1CC-CA97-013F8DDFBDD3}"/>
              </a:ext>
            </a:extLst>
          </p:cNvPr>
          <p:cNvSpPr/>
          <p:nvPr userDrawn="1"/>
        </p:nvSpPr>
        <p:spPr>
          <a:xfrm>
            <a:off x="1" y="-3409"/>
            <a:ext cx="4731173" cy="2764406"/>
          </a:xfrm>
          <a:custGeom>
            <a:avLst/>
            <a:gdLst>
              <a:gd name="connsiteX0" fmla="*/ 3180125 w 3548380"/>
              <a:gd name="connsiteY0" fmla="*/ 0 h 2073304"/>
              <a:gd name="connsiteX1" fmla="*/ 3547577 w 3548380"/>
              <a:gd name="connsiteY1" fmla="*/ 0 h 2073304"/>
              <a:gd name="connsiteX2" fmla="*/ 3548380 w 3548380"/>
              <a:gd name="connsiteY2" fmla="*/ 15904 h 2073304"/>
              <a:gd name="connsiteX3" fmla="*/ 1490980 w 3548380"/>
              <a:gd name="connsiteY3" fmla="*/ 2073304 h 2073304"/>
              <a:gd name="connsiteX4" fmla="*/ 36178 w 3548380"/>
              <a:gd name="connsiteY4" fmla="*/ 1470706 h 2073304"/>
              <a:gd name="connsiteX5" fmla="*/ 0 w 3548380"/>
              <a:gd name="connsiteY5" fmla="*/ 1430899 h 2073304"/>
              <a:gd name="connsiteX6" fmla="*/ 0 w 3548380"/>
              <a:gd name="connsiteY6" fmla="*/ 811056 h 2073304"/>
              <a:gd name="connsiteX7" fmla="*/ 5000 w 3548380"/>
              <a:gd name="connsiteY7" fmla="*/ 821434 h 2073304"/>
              <a:gd name="connsiteX8" fmla="*/ 1490980 w 3548380"/>
              <a:gd name="connsiteY8" fmla="*/ 1705852 h 2073304"/>
              <a:gd name="connsiteX9" fmla="*/ 3180928 w 3548380"/>
              <a:gd name="connsiteY9" fmla="*/ 15904 h 2073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380" h="2073304">
                <a:moveTo>
                  <a:pt x="3180125" y="0"/>
                </a:moveTo>
                <a:lnTo>
                  <a:pt x="3547577" y="0"/>
                </a:lnTo>
                <a:lnTo>
                  <a:pt x="3548380" y="15904"/>
                </a:lnTo>
                <a:cubicBezTo>
                  <a:pt x="3548380" y="1152175"/>
                  <a:pt x="2627251" y="2073304"/>
                  <a:pt x="1490980" y="2073304"/>
                </a:cubicBezTo>
                <a:cubicBezTo>
                  <a:pt x="922845" y="2073304"/>
                  <a:pt x="408495" y="1843022"/>
                  <a:pt x="36178" y="1470706"/>
                </a:cubicBezTo>
                <a:lnTo>
                  <a:pt x="0" y="1430899"/>
                </a:lnTo>
                <a:lnTo>
                  <a:pt x="0" y="811056"/>
                </a:lnTo>
                <a:lnTo>
                  <a:pt x="5000" y="821434"/>
                </a:lnTo>
                <a:cubicBezTo>
                  <a:pt x="291174" y="1348233"/>
                  <a:pt x="849314" y="1705852"/>
                  <a:pt x="1490980" y="1705852"/>
                </a:cubicBezTo>
                <a:cubicBezTo>
                  <a:pt x="2424313" y="1705852"/>
                  <a:pt x="3180928" y="949237"/>
                  <a:pt x="3180928" y="15904"/>
                </a:cubicBezTo>
                <a:close/>
              </a:path>
            </a:pathLst>
          </a:custGeom>
          <a:gradFill>
            <a:gsLst>
              <a:gs pos="97248">
                <a:schemeClr val="accent2"/>
              </a:gs>
              <a:gs pos="76000">
                <a:schemeClr val="accent1"/>
              </a:gs>
              <a:gs pos="0">
                <a:schemeClr val="accent5"/>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122" dirty="0">
              <a:solidFill>
                <a:schemeClr val="tx1"/>
              </a:solidFill>
            </a:endParaRPr>
          </a:p>
        </p:txBody>
      </p:sp>
      <p:sp>
        <p:nvSpPr>
          <p:cNvPr id="7" name="Title 1">
            <a:extLst>
              <a:ext uri="{FF2B5EF4-FFF2-40B4-BE49-F238E27FC236}">
                <a16:creationId xmlns:a16="http://schemas.microsoft.com/office/drawing/2014/main" id="{FFCF89CA-42DB-24C4-EDF1-2720A7F45282}"/>
              </a:ext>
            </a:extLst>
          </p:cNvPr>
          <p:cNvSpPr>
            <a:spLocks noGrp="1"/>
          </p:cNvSpPr>
          <p:nvPr>
            <p:ph type="title" hasCustomPrompt="1"/>
          </p:nvPr>
        </p:nvSpPr>
        <p:spPr>
          <a:xfrm>
            <a:off x="5150400" y="2760997"/>
            <a:ext cx="6432000" cy="1077219"/>
          </a:xfrm>
          <a:prstGeom prst="rect">
            <a:avLst/>
          </a:prstGeom>
        </p:spPr>
        <p:txBody>
          <a:bodyPr anchor="t">
            <a:noAutofit/>
          </a:bodyPr>
          <a:lstStyle>
            <a:lvl1pPr>
              <a:defRPr sz="3600">
                <a:solidFill>
                  <a:schemeClr val="accent1"/>
                </a:solidFill>
              </a:defRPr>
            </a:lvl1pPr>
          </a:lstStyle>
          <a:p>
            <a:r>
              <a:rPr lang="en-US" dirty="0"/>
              <a:t>Click to edit chapter title</a:t>
            </a:r>
            <a:endParaRPr lang="en-GB" dirty="0"/>
          </a:p>
        </p:txBody>
      </p:sp>
      <p:sp>
        <p:nvSpPr>
          <p:cNvPr id="8" name="Text Placeholder 9">
            <a:extLst>
              <a:ext uri="{FF2B5EF4-FFF2-40B4-BE49-F238E27FC236}">
                <a16:creationId xmlns:a16="http://schemas.microsoft.com/office/drawing/2014/main" id="{10FD4E46-A735-2058-B9C5-1FD28497B84E}"/>
              </a:ext>
            </a:extLst>
          </p:cNvPr>
          <p:cNvSpPr>
            <a:spLocks noGrp="1"/>
          </p:cNvSpPr>
          <p:nvPr>
            <p:ph type="body" sz="quarter" idx="11" hasCustomPrompt="1"/>
          </p:nvPr>
        </p:nvSpPr>
        <p:spPr>
          <a:xfrm>
            <a:off x="5150400" y="3863616"/>
            <a:ext cx="6432000" cy="768349"/>
          </a:xfrm>
          <a:prstGeom prst="rect">
            <a:avLst/>
          </a:prstGeom>
        </p:spPr>
        <p:txBody>
          <a:bodyPr/>
          <a:lstStyle>
            <a:lvl1pPr marL="0" indent="0">
              <a:buNone/>
              <a:defRPr sz="1800">
                <a:solidFill>
                  <a:schemeClr val="accent1"/>
                </a:solidFill>
              </a:defRPr>
            </a:lvl1pPr>
          </a:lstStyle>
          <a:p>
            <a:pPr lvl="0"/>
            <a:r>
              <a:rPr lang="en-US" dirty="0"/>
              <a:t>Edit master text styles</a:t>
            </a:r>
          </a:p>
        </p:txBody>
      </p:sp>
      <p:sp>
        <p:nvSpPr>
          <p:cNvPr id="9" name="Slide Number Placeholder 4">
            <a:extLst>
              <a:ext uri="{FF2B5EF4-FFF2-40B4-BE49-F238E27FC236}">
                <a16:creationId xmlns:a16="http://schemas.microsoft.com/office/drawing/2014/main" id="{BBFBAFDC-42B9-FC23-FBAC-5E794936785F}"/>
              </a:ext>
            </a:extLst>
          </p:cNvPr>
          <p:cNvSpPr>
            <a:spLocks noGrp="1"/>
          </p:cNvSpPr>
          <p:nvPr>
            <p:ph type="sldNum" sz="quarter" idx="12"/>
          </p:nvPr>
        </p:nvSpPr>
        <p:spPr>
          <a:xfrm>
            <a:off x="8737600" y="6356371"/>
            <a:ext cx="2844800" cy="288000"/>
          </a:xfrm>
        </p:spPr>
        <p:txBody>
          <a:bodyPr/>
          <a:lstStyle/>
          <a:p>
            <a:fld id="{9006A104-EB2E-4D2A-BC7D-4B0E21063193}" type="slidenum">
              <a:rPr lang="en-GB" smtClean="0"/>
              <a:t>‹#›</a:t>
            </a:fld>
            <a:endParaRPr lang="en-GB" dirty="0"/>
          </a:p>
        </p:txBody>
      </p:sp>
    </p:spTree>
    <p:extLst>
      <p:ext uri="{BB962C8B-B14F-4D97-AF65-F5344CB8AC3E}">
        <p14:creationId xmlns:p14="http://schemas.microsoft.com/office/powerpoint/2010/main" val="220839400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Mint chapter">
    <p:bg>
      <p:bgPr>
        <a:gradFill>
          <a:gsLst>
            <a:gs pos="100000">
              <a:srgbClr val="B8DAD5"/>
            </a:gs>
            <a:gs pos="0">
              <a:srgbClr val="E7F3F1"/>
            </a:gs>
          </a:gsLst>
          <a:lin ang="5400000" scaled="1"/>
        </a:gradFill>
        <a:effectLst/>
      </p:bgPr>
    </p:bg>
    <p:spTree>
      <p:nvGrpSpPr>
        <p:cNvPr id="1" name=""/>
        <p:cNvGrpSpPr/>
        <p:nvPr/>
      </p:nvGrpSpPr>
      <p:grpSpPr>
        <a:xfrm>
          <a:off x="0" y="0"/>
          <a:ext cx="0" cy="0"/>
          <a:chOff x="0" y="0"/>
          <a:chExt cx="0" cy="0"/>
        </a:xfrm>
      </p:grpSpPr>
      <p:sp>
        <p:nvSpPr>
          <p:cNvPr id="15" name="Freeform 3">
            <a:extLst>
              <a:ext uri="{FF2B5EF4-FFF2-40B4-BE49-F238E27FC236}">
                <a16:creationId xmlns:a16="http://schemas.microsoft.com/office/drawing/2014/main" id="{4B23040C-5D5E-2407-3BFC-7E6D902CCB2F}"/>
              </a:ext>
            </a:extLst>
          </p:cNvPr>
          <p:cNvSpPr/>
          <p:nvPr userDrawn="1"/>
        </p:nvSpPr>
        <p:spPr>
          <a:xfrm>
            <a:off x="1" y="-3407"/>
            <a:ext cx="5584613" cy="3617303"/>
          </a:xfrm>
          <a:custGeom>
            <a:avLst/>
            <a:gdLst>
              <a:gd name="connsiteX0" fmla="*/ 3705960 w 4188460"/>
              <a:gd name="connsiteY0" fmla="*/ 0 h 2712977"/>
              <a:gd name="connsiteX1" fmla="*/ 4187657 w 4188460"/>
              <a:gd name="connsiteY1" fmla="*/ 0 h 2712977"/>
              <a:gd name="connsiteX2" fmla="*/ 4188460 w 4188460"/>
              <a:gd name="connsiteY2" fmla="*/ 15903 h 2712977"/>
              <a:gd name="connsiteX3" fmla="*/ 1490980 w 4188460"/>
              <a:gd name="connsiteY3" fmla="*/ 2712977 h 2712977"/>
              <a:gd name="connsiteX4" fmla="*/ 205201 w 4188460"/>
              <a:gd name="connsiteY4" fmla="*/ 2387455 h 2712977"/>
              <a:gd name="connsiteX5" fmla="*/ 0 w 4188460"/>
              <a:gd name="connsiteY5" fmla="*/ 2262811 h 2712977"/>
              <a:gd name="connsiteX6" fmla="*/ 0 w 4188460"/>
              <a:gd name="connsiteY6" fmla="*/ 1651304 h 2712977"/>
              <a:gd name="connsiteX7" fmla="*/ 81536 w 4188460"/>
              <a:gd name="connsiteY7" fmla="*/ 1725396 h 2712977"/>
              <a:gd name="connsiteX8" fmla="*/ 1490980 w 4188460"/>
              <a:gd name="connsiteY8" fmla="*/ 2231280 h 2712977"/>
              <a:gd name="connsiteX9" fmla="*/ 3706763 w 4188460"/>
              <a:gd name="connsiteY9" fmla="*/ 15903 h 2712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88460" h="2712977">
                <a:moveTo>
                  <a:pt x="3705960" y="0"/>
                </a:moveTo>
                <a:lnTo>
                  <a:pt x="4187657" y="0"/>
                </a:lnTo>
                <a:lnTo>
                  <a:pt x="4188460" y="15903"/>
                </a:lnTo>
                <a:cubicBezTo>
                  <a:pt x="4188460" y="1505456"/>
                  <a:pt x="2980757" y="2712977"/>
                  <a:pt x="1490980" y="2712977"/>
                </a:cubicBezTo>
                <a:cubicBezTo>
                  <a:pt x="1025425" y="2712977"/>
                  <a:pt x="587416" y="2595055"/>
                  <a:pt x="205201" y="2387455"/>
                </a:cubicBezTo>
                <a:lnTo>
                  <a:pt x="0" y="2262811"/>
                </a:lnTo>
                <a:lnTo>
                  <a:pt x="0" y="1651304"/>
                </a:lnTo>
                <a:lnTo>
                  <a:pt x="81536" y="1725396"/>
                </a:lnTo>
                <a:cubicBezTo>
                  <a:pt x="464554" y="2041432"/>
                  <a:pt x="955593" y="2231280"/>
                  <a:pt x="1490980" y="2231280"/>
                </a:cubicBezTo>
                <a:cubicBezTo>
                  <a:pt x="2714723" y="2231280"/>
                  <a:pt x="3706763" y="1239422"/>
                  <a:pt x="3706763" y="15903"/>
                </a:cubicBezTo>
                <a:close/>
              </a:path>
            </a:pathLst>
          </a:custGeom>
          <a:gradFill>
            <a:gsLst>
              <a:gs pos="0">
                <a:srgbClr val="D0E6E3"/>
              </a:gs>
              <a:gs pos="100000">
                <a:srgbClr val="D0DDDE"/>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122">
              <a:solidFill>
                <a:schemeClr val="tx1"/>
              </a:solidFill>
            </a:endParaRPr>
          </a:p>
        </p:txBody>
      </p:sp>
      <p:sp>
        <p:nvSpPr>
          <p:cNvPr id="16" name="Freeform 6">
            <a:extLst>
              <a:ext uri="{FF2B5EF4-FFF2-40B4-BE49-F238E27FC236}">
                <a16:creationId xmlns:a16="http://schemas.microsoft.com/office/drawing/2014/main" id="{86E6F99D-6245-EF8C-A7E9-F19910537831}"/>
              </a:ext>
            </a:extLst>
          </p:cNvPr>
          <p:cNvSpPr/>
          <p:nvPr userDrawn="1"/>
        </p:nvSpPr>
        <p:spPr>
          <a:xfrm>
            <a:off x="1" y="3"/>
            <a:ext cx="5157893" cy="3187713"/>
          </a:xfrm>
          <a:custGeom>
            <a:avLst/>
            <a:gdLst>
              <a:gd name="connsiteX0" fmla="*/ 3443135 w 3868420"/>
              <a:gd name="connsiteY0" fmla="*/ 0 h 2390785"/>
              <a:gd name="connsiteX1" fmla="*/ 3867746 w 3868420"/>
              <a:gd name="connsiteY1" fmla="*/ 0 h 2390785"/>
              <a:gd name="connsiteX2" fmla="*/ 3868420 w 3868420"/>
              <a:gd name="connsiteY2" fmla="*/ 13345 h 2390785"/>
              <a:gd name="connsiteX3" fmla="*/ 1490980 w 3868420"/>
              <a:gd name="connsiteY3" fmla="*/ 2390785 h 2390785"/>
              <a:gd name="connsiteX4" fmla="*/ 161731 w 3868420"/>
              <a:gd name="connsiteY4" fmla="*/ 1984756 h 2390785"/>
              <a:gd name="connsiteX5" fmla="*/ 0 w 3868420"/>
              <a:gd name="connsiteY5" fmla="*/ 1863816 h 2390785"/>
              <a:gd name="connsiteX6" fmla="*/ 0 w 3868420"/>
              <a:gd name="connsiteY6" fmla="*/ 1273040 h 2390785"/>
              <a:gd name="connsiteX7" fmla="*/ 110121 w 3868420"/>
              <a:gd name="connsiteY7" fmla="*/ 1394204 h 2390785"/>
              <a:gd name="connsiteX8" fmla="*/ 1490980 w 3868420"/>
              <a:gd name="connsiteY8" fmla="*/ 1966174 h 2390785"/>
              <a:gd name="connsiteX9" fmla="*/ 3443809 w 3868420"/>
              <a:gd name="connsiteY9" fmla="*/ 13345 h 2390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8420" h="2390785">
                <a:moveTo>
                  <a:pt x="3443135" y="0"/>
                </a:moveTo>
                <a:lnTo>
                  <a:pt x="3867746" y="0"/>
                </a:lnTo>
                <a:lnTo>
                  <a:pt x="3868420" y="13345"/>
                </a:lnTo>
                <a:cubicBezTo>
                  <a:pt x="3868420" y="1326369"/>
                  <a:pt x="2804004" y="2390785"/>
                  <a:pt x="1490980" y="2390785"/>
                </a:cubicBezTo>
                <a:cubicBezTo>
                  <a:pt x="998596" y="2390785"/>
                  <a:pt x="541173" y="2241102"/>
                  <a:pt x="161731" y="1984756"/>
                </a:cubicBezTo>
                <a:lnTo>
                  <a:pt x="0" y="1863816"/>
                </a:lnTo>
                <a:lnTo>
                  <a:pt x="0" y="1273040"/>
                </a:lnTo>
                <a:lnTo>
                  <a:pt x="110121" y="1394204"/>
                </a:lnTo>
                <a:cubicBezTo>
                  <a:pt x="463514" y="1747596"/>
                  <a:pt x="951721" y="1966174"/>
                  <a:pt x="1490980" y="1966174"/>
                </a:cubicBezTo>
                <a:cubicBezTo>
                  <a:pt x="2569498" y="1966174"/>
                  <a:pt x="3443809" y="1091863"/>
                  <a:pt x="3443809" y="13345"/>
                </a:cubicBezTo>
                <a:close/>
              </a:path>
            </a:pathLst>
          </a:custGeom>
          <a:gradFill>
            <a:gsLst>
              <a:gs pos="0">
                <a:srgbClr val="89C2BA"/>
              </a:gs>
              <a:gs pos="100000">
                <a:srgbClr val="80A5A9"/>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122" dirty="0">
              <a:solidFill>
                <a:schemeClr val="tx1"/>
              </a:solidFill>
            </a:endParaRPr>
          </a:p>
        </p:txBody>
      </p:sp>
      <p:sp>
        <p:nvSpPr>
          <p:cNvPr id="17" name="Freeform 9">
            <a:extLst>
              <a:ext uri="{FF2B5EF4-FFF2-40B4-BE49-F238E27FC236}">
                <a16:creationId xmlns:a16="http://schemas.microsoft.com/office/drawing/2014/main" id="{8175CF01-03A6-B1CC-CA97-013F8DDFBDD3}"/>
              </a:ext>
            </a:extLst>
          </p:cNvPr>
          <p:cNvSpPr/>
          <p:nvPr userDrawn="1"/>
        </p:nvSpPr>
        <p:spPr>
          <a:xfrm>
            <a:off x="1" y="-3409"/>
            <a:ext cx="4731173" cy="2764406"/>
          </a:xfrm>
          <a:custGeom>
            <a:avLst/>
            <a:gdLst>
              <a:gd name="connsiteX0" fmla="*/ 3180125 w 3548380"/>
              <a:gd name="connsiteY0" fmla="*/ 0 h 2073304"/>
              <a:gd name="connsiteX1" fmla="*/ 3547577 w 3548380"/>
              <a:gd name="connsiteY1" fmla="*/ 0 h 2073304"/>
              <a:gd name="connsiteX2" fmla="*/ 3548380 w 3548380"/>
              <a:gd name="connsiteY2" fmla="*/ 15904 h 2073304"/>
              <a:gd name="connsiteX3" fmla="*/ 1490980 w 3548380"/>
              <a:gd name="connsiteY3" fmla="*/ 2073304 h 2073304"/>
              <a:gd name="connsiteX4" fmla="*/ 36178 w 3548380"/>
              <a:gd name="connsiteY4" fmla="*/ 1470706 h 2073304"/>
              <a:gd name="connsiteX5" fmla="*/ 0 w 3548380"/>
              <a:gd name="connsiteY5" fmla="*/ 1430899 h 2073304"/>
              <a:gd name="connsiteX6" fmla="*/ 0 w 3548380"/>
              <a:gd name="connsiteY6" fmla="*/ 811056 h 2073304"/>
              <a:gd name="connsiteX7" fmla="*/ 5000 w 3548380"/>
              <a:gd name="connsiteY7" fmla="*/ 821434 h 2073304"/>
              <a:gd name="connsiteX8" fmla="*/ 1490980 w 3548380"/>
              <a:gd name="connsiteY8" fmla="*/ 1705852 h 2073304"/>
              <a:gd name="connsiteX9" fmla="*/ 3180928 w 3548380"/>
              <a:gd name="connsiteY9" fmla="*/ 15904 h 2073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48380" h="2073304">
                <a:moveTo>
                  <a:pt x="3180125" y="0"/>
                </a:moveTo>
                <a:lnTo>
                  <a:pt x="3547577" y="0"/>
                </a:lnTo>
                <a:lnTo>
                  <a:pt x="3548380" y="15904"/>
                </a:lnTo>
                <a:cubicBezTo>
                  <a:pt x="3548380" y="1152175"/>
                  <a:pt x="2627251" y="2073304"/>
                  <a:pt x="1490980" y="2073304"/>
                </a:cubicBezTo>
                <a:cubicBezTo>
                  <a:pt x="922845" y="2073304"/>
                  <a:pt x="408495" y="1843022"/>
                  <a:pt x="36178" y="1470706"/>
                </a:cubicBezTo>
                <a:lnTo>
                  <a:pt x="0" y="1430899"/>
                </a:lnTo>
                <a:lnTo>
                  <a:pt x="0" y="811056"/>
                </a:lnTo>
                <a:lnTo>
                  <a:pt x="5000" y="821434"/>
                </a:lnTo>
                <a:cubicBezTo>
                  <a:pt x="291174" y="1348233"/>
                  <a:pt x="849314" y="1705852"/>
                  <a:pt x="1490980" y="1705852"/>
                </a:cubicBezTo>
                <a:cubicBezTo>
                  <a:pt x="2424313" y="1705852"/>
                  <a:pt x="3180928" y="949237"/>
                  <a:pt x="3180928" y="15904"/>
                </a:cubicBezTo>
                <a:close/>
              </a:path>
            </a:pathLst>
          </a:custGeom>
          <a:gradFill>
            <a:gsLst>
              <a:gs pos="0">
                <a:schemeClr val="accent1"/>
              </a:gs>
              <a:gs pos="100000">
                <a:schemeClr val="accent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3122" dirty="0">
              <a:solidFill>
                <a:schemeClr val="tx1"/>
              </a:solidFill>
            </a:endParaRPr>
          </a:p>
        </p:txBody>
      </p:sp>
      <p:sp>
        <p:nvSpPr>
          <p:cNvPr id="3" name="Title 1">
            <a:extLst>
              <a:ext uri="{FF2B5EF4-FFF2-40B4-BE49-F238E27FC236}">
                <a16:creationId xmlns:a16="http://schemas.microsoft.com/office/drawing/2014/main" id="{4F768814-A465-32A8-A0C1-94BD6866686E}"/>
              </a:ext>
            </a:extLst>
          </p:cNvPr>
          <p:cNvSpPr>
            <a:spLocks noGrp="1"/>
          </p:cNvSpPr>
          <p:nvPr>
            <p:ph type="title" hasCustomPrompt="1"/>
          </p:nvPr>
        </p:nvSpPr>
        <p:spPr>
          <a:xfrm>
            <a:off x="5150400" y="2760997"/>
            <a:ext cx="6432000" cy="1077219"/>
          </a:xfrm>
          <a:prstGeom prst="rect">
            <a:avLst/>
          </a:prstGeom>
        </p:spPr>
        <p:txBody>
          <a:bodyPr anchor="t">
            <a:noAutofit/>
          </a:bodyPr>
          <a:lstStyle>
            <a:lvl1pPr>
              <a:defRPr sz="3600">
                <a:solidFill>
                  <a:schemeClr val="accent1"/>
                </a:solidFill>
              </a:defRPr>
            </a:lvl1pPr>
          </a:lstStyle>
          <a:p>
            <a:r>
              <a:rPr lang="en-US" dirty="0"/>
              <a:t>Click to edit chapter title</a:t>
            </a:r>
            <a:endParaRPr lang="en-GB" dirty="0"/>
          </a:p>
        </p:txBody>
      </p:sp>
      <p:sp>
        <p:nvSpPr>
          <p:cNvPr id="4" name="Text Placeholder 9">
            <a:extLst>
              <a:ext uri="{FF2B5EF4-FFF2-40B4-BE49-F238E27FC236}">
                <a16:creationId xmlns:a16="http://schemas.microsoft.com/office/drawing/2014/main" id="{7B6825E2-092A-BB61-9D98-9EA6BB881243}"/>
              </a:ext>
            </a:extLst>
          </p:cNvPr>
          <p:cNvSpPr>
            <a:spLocks noGrp="1"/>
          </p:cNvSpPr>
          <p:nvPr>
            <p:ph type="body" sz="quarter" idx="11" hasCustomPrompt="1"/>
          </p:nvPr>
        </p:nvSpPr>
        <p:spPr>
          <a:xfrm>
            <a:off x="5150400" y="3863616"/>
            <a:ext cx="6432000" cy="768349"/>
          </a:xfrm>
          <a:prstGeom prst="rect">
            <a:avLst/>
          </a:prstGeom>
        </p:spPr>
        <p:txBody>
          <a:bodyPr/>
          <a:lstStyle>
            <a:lvl1pPr marL="0" indent="0">
              <a:buNone/>
              <a:defRPr sz="1800">
                <a:solidFill>
                  <a:schemeClr val="accent1"/>
                </a:solidFill>
              </a:defRPr>
            </a:lvl1pPr>
          </a:lstStyle>
          <a:p>
            <a:pPr lvl="0"/>
            <a:r>
              <a:rPr lang="en-US" dirty="0"/>
              <a:t>Edit master text styles</a:t>
            </a:r>
          </a:p>
        </p:txBody>
      </p:sp>
      <p:sp>
        <p:nvSpPr>
          <p:cNvPr id="5" name="Slide Number Placeholder 4">
            <a:extLst>
              <a:ext uri="{FF2B5EF4-FFF2-40B4-BE49-F238E27FC236}">
                <a16:creationId xmlns:a16="http://schemas.microsoft.com/office/drawing/2014/main" id="{36AE5144-548A-4D5B-1B43-34CF1458ADCD}"/>
              </a:ext>
            </a:extLst>
          </p:cNvPr>
          <p:cNvSpPr>
            <a:spLocks noGrp="1"/>
          </p:cNvSpPr>
          <p:nvPr>
            <p:ph type="sldNum" sz="quarter" idx="12"/>
          </p:nvPr>
        </p:nvSpPr>
        <p:spPr>
          <a:xfrm>
            <a:off x="8737600" y="6356371"/>
            <a:ext cx="2844800" cy="288000"/>
          </a:xfrm>
        </p:spPr>
        <p:txBody>
          <a:bodyPr/>
          <a:lstStyle/>
          <a:p>
            <a:fld id="{9006A104-EB2E-4D2A-BC7D-4B0E21063193}" type="slidenum">
              <a:rPr lang="en-GB" smtClean="0"/>
              <a:t>‹#›</a:t>
            </a:fld>
            <a:endParaRPr lang="en-GB" dirty="0"/>
          </a:p>
        </p:txBody>
      </p:sp>
    </p:spTree>
    <p:extLst>
      <p:ext uri="{BB962C8B-B14F-4D97-AF65-F5344CB8AC3E}">
        <p14:creationId xmlns:p14="http://schemas.microsoft.com/office/powerpoint/2010/main" val="423113640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8737600" y="6356371"/>
            <a:ext cx="2844800" cy="288000"/>
          </a:xfrm>
          <a:prstGeom prst="rect">
            <a:avLst/>
          </a:prstGeom>
        </p:spPr>
        <p:txBody>
          <a:bodyPr vert="horz" lIns="91440" tIns="45720" rIns="91440" bIns="45720" rtlCol="0" anchor="ctr"/>
          <a:lstStyle>
            <a:lvl1pPr algn="r">
              <a:defRPr sz="1067" b="1">
                <a:solidFill>
                  <a:schemeClr val="accent1"/>
                </a:solidFill>
              </a:defRPr>
            </a:lvl1pPr>
          </a:lstStyle>
          <a:p>
            <a:fld id="{9006A104-EB2E-4D2A-BC7D-4B0E21063193}" type="slidenum">
              <a:rPr lang="en-GB" smtClean="0"/>
              <a:pPr/>
              <a:t>‹#›</a:t>
            </a:fld>
            <a:endParaRPr lang="en-GB" dirty="0"/>
          </a:p>
        </p:txBody>
      </p:sp>
      <p:sp>
        <p:nvSpPr>
          <p:cNvPr id="8" name="Title Placeholder 1">
            <a:extLst>
              <a:ext uri="{FF2B5EF4-FFF2-40B4-BE49-F238E27FC236}">
                <a16:creationId xmlns:a16="http://schemas.microsoft.com/office/drawing/2014/main" id="{31C3335A-3602-7249-9760-E1C6E6BE71A0}"/>
              </a:ext>
            </a:extLst>
          </p:cNvPr>
          <p:cNvSpPr>
            <a:spLocks noGrp="1"/>
          </p:cNvSpPr>
          <p:nvPr>
            <p:ph type="title"/>
          </p:nvPr>
        </p:nvSpPr>
        <p:spPr>
          <a:xfrm>
            <a:off x="609600" y="182408"/>
            <a:ext cx="10972800" cy="943848"/>
          </a:xfrm>
          <a:prstGeom prst="rect">
            <a:avLst/>
          </a:prstGeom>
        </p:spPr>
        <p:txBody>
          <a:bodyPr vert="horz" lIns="0" tIns="45720" rIns="91440" bIns="45720" rtlCol="0" anchor="ctr">
            <a:noAutofit/>
          </a:bodyPr>
          <a:lstStyle/>
          <a:p>
            <a:r>
              <a:rPr lang="en-US" dirty="0"/>
              <a:t>Click to edit master title style</a:t>
            </a:r>
            <a:endParaRPr lang="en-GB" dirty="0"/>
          </a:p>
        </p:txBody>
      </p:sp>
      <p:sp>
        <p:nvSpPr>
          <p:cNvPr id="9" name="Text Placeholder 2">
            <a:extLst>
              <a:ext uri="{FF2B5EF4-FFF2-40B4-BE49-F238E27FC236}">
                <a16:creationId xmlns:a16="http://schemas.microsoft.com/office/drawing/2014/main" id="{FDC511A1-00FD-FC46-98FB-2F2CCC2190A8}"/>
              </a:ext>
            </a:extLst>
          </p:cNvPr>
          <p:cNvSpPr>
            <a:spLocks noGrp="1"/>
          </p:cNvSpPr>
          <p:nvPr>
            <p:ph type="body" idx="1"/>
          </p:nvPr>
        </p:nvSpPr>
        <p:spPr>
          <a:xfrm>
            <a:off x="609600" y="1396536"/>
            <a:ext cx="10972800" cy="4944000"/>
          </a:xfrm>
          <a:prstGeom prst="rect">
            <a:avLst/>
          </a:prstGeom>
        </p:spPr>
        <p:txBody>
          <a:bodyPr vert="horz" lIns="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a:p>
            <a:pPr lvl="8"/>
            <a:endParaRPr lang="en-GB" dirty="0"/>
          </a:p>
        </p:txBody>
      </p:sp>
    </p:spTree>
    <p:extLst>
      <p:ext uri="{BB962C8B-B14F-4D97-AF65-F5344CB8AC3E}">
        <p14:creationId xmlns:p14="http://schemas.microsoft.com/office/powerpoint/2010/main" val="3170003161"/>
      </p:ext>
    </p:extLst>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0" r:id="rId12"/>
    <p:sldLayoutId id="2147484091" r:id="rId13"/>
    <p:sldLayoutId id="2147484092" r:id="rId14"/>
    <p:sldLayoutId id="2147484093" r:id="rId15"/>
    <p:sldLayoutId id="2147484094" r:id="rId16"/>
    <p:sldLayoutId id="2147484095" r:id="rId17"/>
    <p:sldLayoutId id="2147484096" r:id="rId18"/>
    <p:sldLayoutId id="2147484097" r:id="rId19"/>
    <p:sldLayoutId id="2147484098" r:id="rId20"/>
    <p:sldLayoutId id="2147484099" r:id="rId21"/>
    <p:sldLayoutId id="2147484100" r:id="rId22"/>
    <p:sldLayoutId id="2147484101" r:id="rId23"/>
    <p:sldLayoutId id="2147484102" r:id="rId24"/>
    <p:sldLayoutId id="2147484103" r:id="rId25"/>
    <p:sldLayoutId id="2147484104" r:id="rId26"/>
    <p:sldLayoutId id="2147484105" r:id="rId27"/>
    <p:sldLayoutId id="2147484106" r:id="rId28"/>
    <p:sldLayoutId id="2147484107" r:id="rId29"/>
  </p:sldLayoutIdLst>
  <p:hf hdr="0" ftr="0" dt="0"/>
  <p:txStyles>
    <p:titleStyle>
      <a:lvl1pPr algn="l" defTabSz="1219095" rtl="0" eaLnBrk="1" latinLnBrk="0" hangingPunct="1">
        <a:lnSpc>
          <a:spcPct val="100000"/>
        </a:lnSpc>
        <a:spcBef>
          <a:spcPct val="0"/>
        </a:spcBef>
        <a:buNone/>
        <a:defRPr sz="2400" b="1" kern="1200">
          <a:solidFill>
            <a:schemeClr val="accent1"/>
          </a:solidFill>
          <a:latin typeface="+mj-lt"/>
          <a:ea typeface="+mj-ea"/>
          <a:cs typeface="+mj-cs"/>
        </a:defRPr>
      </a:lvl1pPr>
    </p:titleStyle>
    <p:bodyStyle>
      <a:lvl1pPr marL="304773" indent="-304773" algn="l" defTabSz="1219095" rtl="0" eaLnBrk="1" latinLnBrk="0" hangingPunct="1">
        <a:spcBef>
          <a:spcPts val="0"/>
        </a:spcBef>
        <a:spcAft>
          <a:spcPts val="800"/>
        </a:spcAft>
        <a:buClr>
          <a:schemeClr val="tx1"/>
        </a:buClr>
        <a:buFont typeface="Arial" panose="020B0604020202020204" pitchFamily="34" charset="0"/>
        <a:buChar char="–"/>
        <a:defRPr sz="2000" kern="1200">
          <a:solidFill>
            <a:schemeClr val="tx1"/>
          </a:solidFill>
          <a:latin typeface="+mn-lt"/>
          <a:ea typeface="+mn-ea"/>
          <a:cs typeface="+mn-cs"/>
        </a:defRPr>
      </a:lvl1pPr>
      <a:lvl2pPr marL="633928" indent="-304773" algn="l" defTabSz="1219095" rtl="0" eaLnBrk="1" latinLnBrk="0" hangingPunct="1">
        <a:spcBef>
          <a:spcPts val="0"/>
        </a:spcBef>
        <a:spcAft>
          <a:spcPts val="800"/>
        </a:spcAft>
        <a:buClr>
          <a:schemeClr val="tx1"/>
        </a:buClr>
        <a:buFont typeface="Arial" panose="020B0604020202020204" pitchFamily="34" charset="0"/>
        <a:buChar char="–"/>
        <a:defRPr sz="1800" kern="1200">
          <a:solidFill>
            <a:schemeClr val="tx1"/>
          </a:solidFill>
          <a:latin typeface="+mn-lt"/>
          <a:ea typeface="+mn-ea"/>
          <a:cs typeface="+mn-cs"/>
        </a:defRPr>
      </a:lvl2pPr>
      <a:lvl3pPr marL="938703" indent="-304773" algn="l" defTabSz="1219095" rtl="0" eaLnBrk="1" latinLnBrk="0" hangingPunct="1">
        <a:spcBef>
          <a:spcPts val="0"/>
        </a:spcBef>
        <a:spcAft>
          <a:spcPts val="800"/>
        </a:spcAft>
        <a:buClr>
          <a:schemeClr val="tx1"/>
        </a:buClr>
        <a:buFont typeface="Arial" panose="020B0604020202020204" pitchFamily="34" charset="0"/>
        <a:buChar char="–"/>
        <a:defRPr sz="1800" kern="1200">
          <a:solidFill>
            <a:schemeClr val="tx1"/>
          </a:solidFill>
          <a:latin typeface="+mn-lt"/>
          <a:ea typeface="+mn-ea"/>
          <a:cs typeface="+mn-cs"/>
        </a:defRPr>
      </a:lvl3pPr>
      <a:lvl4pPr marL="1243475" indent="-304773" algn="l" defTabSz="1219095" rtl="0" eaLnBrk="1" latinLnBrk="0" hangingPunct="1">
        <a:spcBef>
          <a:spcPts val="0"/>
        </a:spcBef>
        <a:spcAft>
          <a:spcPts val="800"/>
        </a:spcAft>
        <a:buClr>
          <a:schemeClr val="tx1"/>
        </a:buClr>
        <a:buFont typeface="Arial" panose="020B0604020202020204" pitchFamily="34" charset="0"/>
        <a:buChar char="–"/>
        <a:defRPr sz="1600" kern="1200">
          <a:solidFill>
            <a:schemeClr val="tx1"/>
          </a:solidFill>
          <a:latin typeface="+mn-lt"/>
          <a:ea typeface="+mn-ea"/>
          <a:cs typeface="+mn-cs"/>
        </a:defRPr>
      </a:lvl4pPr>
      <a:lvl5pPr marL="1548249" indent="-304773" algn="l" defTabSz="1219095" rtl="0" eaLnBrk="1" latinLnBrk="0" hangingPunct="1">
        <a:spcBef>
          <a:spcPts val="0"/>
        </a:spcBef>
        <a:spcAft>
          <a:spcPts val="800"/>
        </a:spcAft>
        <a:buClr>
          <a:schemeClr val="tx1"/>
        </a:buClr>
        <a:buFont typeface="Arial" panose="020B0604020202020204" pitchFamily="34" charset="0"/>
        <a:buChar char="–"/>
        <a:defRPr sz="1400" kern="1200">
          <a:solidFill>
            <a:schemeClr val="tx1"/>
          </a:solidFill>
          <a:latin typeface="+mn-lt"/>
          <a:ea typeface="+mn-ea"/>
          <a:cs typeface="+mn-cs"/>
        </a:defRPr>
      </a:lvl5pPr>
      <a:lvl6pPr marL="0" indent="0" algn="l" defTabSz="1219095" rtl="0" eaLnBrk="1" latinLnBrk="0" hangingPunct="1">
        <a:spcBef>
          <a:spcPts val="0"/>
        </a:spcBef>
        <a:spcAft>
          <a:spcPts val="1000"/>
        </a:spcAft>
        <a:buFont typeface="Arial" panose="020B0604020202020204" pitchFamily="34" charset="0"/>
        <a:buNone/>
        <a:defRPr sz="2000" b="1" kern="1200">
          <a:solidFill>
            <a:schemeClr val="accent1"/>
          </a:solidFill>
          <a:latin typeface="+mn-lt"/>
          <a:ea typeface="+mn-ea"/>
          <a:cs typeface="+mn-cs"/>
        </a:defRPr>
      </a:lvl6pPr>
      <a:lvl7pPr marL="0" indent="0" algn="l" defTabSz="1219095" rtl="0" eaLnBrk="1" latinLnBrk="0" hangingPunct="1">
        <a:spcBef>
          <a:spcPts val="0"/>
        </a:spcBef>
        <a:spcAft>
          <a:spcPts val="800"/>
        </a:spcAft>
        <a:buFont typeface="Arial" panose="020B0604020202020204" pitchFamily="34" charset="0"/>
        <a:buNone/>
        <a:defRPr sz="2000" kern="1200">
          <a:solidFill>
            <a:schemeClr val="accent1"/>
          </a:solidFill>
          <a:latin typeface="+mn-lt"/>
          <a:ea typeface="+mn-ea"/>
          <a:cs typeface="+mn-cs"/>
        </a:defRPr>
      </a:lvl7pPr>
      <a:lvl8pPr marL="0" indent="0" algn="l" defTabSz="1219095" rtl="0" eaLnBrk="1" latinLnBrk="0" hangingPunct="1">
        <a:spcBef>
          <a:spcPts val="0"/>
        </a:spcBef>
        <a:spcAft>
          <a:spcPts val="1000"/>
        </a:spcAft>
        <a:buFont typeface="Arial" panose="020B0604020202020204" pitchFamily="34" charset="0"/>
        <a:buNone/>
        <a:defRPr sz="2000" b="1" kern="1200">
          <a:solidFill>
            <a:schemeClr val="accent2"/>
          </a:solidFill>
          <a:latin typeface="+mn-lt"/>
          <a:ea typeface="+mn-ea"/>
          <a:cs typeface="+mn-cs"/>
        </a:defRPr>
      </a:lvl8pPr>
      <a:lvl9pPr marL="0" indent="0" algn="l" defTabSz="1219095" rtl="0" eaLnBrk="1" latinLnBrk="0" hangingPunct="1">
        <a:spcBef>
          <a:spcPts val="0"/>
        </a:spcBef>
        <a:spcAft>
          <a:spcPts val="800"/>
        </a:spcAft>
        <a:buFont typeface="Arial" panose="020B0604020202020204" pitchFamily="34" charset="0"/>
        <a:buNone/>
        <a:defRPr sz="2000" kern="1200">
          <a:solidFill>
            <a:schemeClr val="accent2"/>
          </a:solidFill>
          <a:latin typeface="+mn-lt"/>
          <a:ea typeface="+mn-ea"/>
          <a:cs typeface="+mn-cs"/>
        </a:defRPr>
      </a:lvl9pPr>
    </p:bodyStyle>
    <p:otherStyle>
      <a:defPPr>
        <a:defRPr lang="en-US"/>
      </a:defPPr>
      <a:lvl1pPr marL="0" algn="l" defTabSz="1219095" rtl="0" eaLnBrk="1" latinLnBrk="0" hangingPunct="1">
        <a:defRPr sz="2400" kern="1200">
          <a:solidFill>
            <a:schemeClr val="tx1"/>
          </a:solidFill>
          <a:latin typeface="+mn-lt"/>
          <a:ea typeface="+mn-ea"/>
          <a:cs typeface="+mn-cs"/>
        </a:defRPr>
      </a:lvl1pPr>
      <a:lvl2pPr marL="609547" algn="l" defTabSz="1219095" rtl="0" eaLnBrk="1" latinLnBrk="0" hangingPunct="1">
        <a:defRPr sz="2400" kern="1200">
          <a:solidFill>
            <a:schemeClr val="tx1"/>
          </a:solidFill>
          <a:latin typeface="+mn-lt"/>
          <a:ea typeface="+mn-ea"/>
          <a:cs typeface="+mn-cs"/>
        </a:defRPr>
      </a:lvl2pPr>
      <a:lvl3pPr marL="1219095" algn="l" defTabSz="1219095" rtl="0" eaLnBrk="1" latinLnBrk="0" hangingPunct="1">
        <a:defRPr sz="2400" kern="1200">
          <a:solidFill>
            <a:schemeClr val="tx1"/>
          </a:solidFill>
          <a:latin typeface="+mn-lt"/>
          <a:ea typeface="+mn-ea"/>
          <a:cs typeface="+mn-cs"/>
        </a:defRPr>
      </a:lvl3pPr>
      <a:lvl4pPr marL="1828641" algn="l" defTabSz="1219095" rtl="0" eaLnBrk="1" latinLnBrk="0" hangingPunct="1">
        <a:defRPr sz="2400" kern="1200">
          <a:solidFill>
            <a:schemeClr val="tx1"/>
          </a:solidFill>
          <a:latin typeface="+mn-lt"/>
          <a:ea typeface="+mn-ea"/>
          <a:cs typeface="+mn-cs"/>
        </a:defRPr>
      </a:lvl4pPr>
      <a:lvl5pPr marL="2438186" algn="l" defTabSz="1219095" rtl="0" eaLnBrk="1" latinLnBrk="0" hangingPunct="1">
        <a:defRPr sz="2400" kern="1200">
          <a:solidFill>
            <a:schemeClr val="tx1"/>
          </a:solidFill>
          <a:latin typeface="+mn-lt"/>
          <a:ea typeface="+mn-ea"/>
          <a:cs typeface="+mn-cs"/>
        </a:defRPr>
      </a:lvl5pPr>
      <a:lvl6pPr marL="3047733" algn="l" defTabSz="1219095" rtl="0" eaLnBrk="1" latinLnBrk="0" hangingPunct="1">
        <a:defRPr sz="2400" kern="1200">
          <a:solidFill>
            <a:schemeClr val="tx1"/>
          </a:solidFill>
          <a:latin typeface="+mn-lt"/>
          <a:ea typeface="+mn-ea"/>
          <a:cs typeface="+mn-cs"/>
        </a:defRPr>
      </a:lvl6pPr>
      <a:lvl7pPr marL="3657281" algn="l" defTabSz="1219095" rtl="0" eaLnBrk="1" latinLnBrk="0" hangingPunct="1">
        <a:defRPr sz="2400" kern="1200">
          <a:solidFill>
            <a:schemeClr val="tx1"/>
          </a:solidFill>
          <a:latin typeface="+mn-lt"/>
          <a:ea typeface="+mn-ea"/>
          <a:cs typeface="+mn-cs"/>
        </a:defRPr>
      </a:lvl7pPr>
      <a:lvl8pPr marL="4266827" algn="l" defTabSz="1219095" rtl="0" eaLnBrk="1" latinLnBrk="0" hangingPunct="1">
        <a:defRPr sz="2400" kern="1200">
          <a:solidFill>
            <a:schemeClr val="tx1"/>
          </a:solidFill>
          <a:latin typeface="+mn-lt"/>
          <a:ea typeface="+mn-ea"/>
          <a:cs typeface="+mn-cs"/>
        </a:defRPr>
      </a:lvl8pPr>
      <a:lvl9pPr marL="4876374" algn="l" defTabSz="121909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296">
          <p15:clr>
            <a:srgbClr val="9FCC3B"/>
          </p15:clr>
        </p15:guide>
        <p15:guide id="3" pos="3840">
          <p15:clr>
            <a:srgbClr val="9FCC3B"/>
          </p15:clr>
        </p15:guide>
        <p15:guide id="4" orient="horz" pos="879">
          <p15:clr>
            <a:srgbClr val="9FCC3B"/>
          </p15:clr>
        </p15:guide>
        <p15:guide id="5" orient="horz" pos="3993">
          <p15:clr>
            <a:srgbClr val="9FCC3B"/>
          </p15:clr>
        </p15:guide>
        <p15:guide id="12" pos="5093">
          <p15:clr>
            <a:srgbClr val="9FCC3B"/>
          </p15:clr>
        </p15:guide>
        <p15:guide id="13" pos="4940">
          <p15:clr>
            <a:srgbClr val="9FCC3B"/>
          </p15:clr>
        </p15:guide>
        <p15:guide id="14" pos="6272">
          <p15:clr>
            <a:srgbClr val="9FCC3B"/>
          </p15:clr>
        </p15:guide>
        <p15:guide id="15" pos="6117">
          <p15:clr>
            <a:srgbClr val="9FCC3B"/>
          </p15:clr>
        </p15:guide>
        <p15:guide id="16" pos="384">
          <p15:clr>
            <a:srgbClr val="9FCC3B"/>
          </p15:clr>
        </p15:guide>
        <p15:guide id="17" pos="1561">
          <p15:clr>
            <a:srgbClr val="9FCC3B"/>
          </p15:clr>
        </p15:guide>
        <p15:guide id="18" pos="1408">
          <p15:clr>
            <a:srgbClr val="9FCC3B"/>
          </p15:clr>
        </p15:guide>
        <p15:guide id="19" pos="2739">
          <p15:clr>
            <a:srgbClr val="9FCC3B"/>
          </p15:clr>
        </p15:guide>
        <p15:guide id="20" pos="2585">
          <p15:clr>
            <a:srgbClr val="9FCC3B"/>
          </p15:clr>
        </p15:guide>
        <p15:guide id="22" pos="3916">
          <p15:clr>
            <a:srgbClr val="9FCC3B"/>
          </p15:clr>
        </p15:guide>
        <p15:guide id="23" pos="3763">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hyperlink" Target="https://efspieurope.github.io/workshop/data/2024/slides/s2_Muetze.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hyperlink" Target="https://efspieurope.github.io/workshop/data/2024/slides/21_Bretz.pdf" TargetMode="Externa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8" Type="http://schemas.openxmlformats.org/officeDocument/2006/relationships/hyperlink" Target="https://www.youtube.com/user/ICONPlc" TargetMode="External"/><Relationship Id="rId13"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7.png"/><Relationship Id="rId12" Type="http://schemas.openxmlformats.org/officeDocument/2006/relationships/hyperlink" Target="https://twitter.com/ICONplc" TargetMode="External"/><Relationship Id="rId2" Type="http://schemas.openxmlformats.org/officeDocument/2006/relationships/hyperlink" Target="https://iconplc.com/" TargetMode="External"/><Relationship Id="rId1" Type="http://schemas.openxmlformats.org/officeDocument/2006/relationships/slideLayout" Target="../slideLayouts/slideLayout29.xml"/><Relationship Id="rId6" Type="http://schemas.openxmlformats.org/officeDocument/2006/relationships/hyperlink" Target="https://www.instagram.com/iconplc/"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s://www.linkedin.com/company/icon-plc-2/" TargetMode="External"/><Relationship Id="rId4" Type="http://schemas.openxmlformats.org/officeDocument/2006/relationships/hyperlink" Target="https://www.facebook.com/icon.plc.profile/" TargetMode="Externa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Placeholder 5">
            <a:extLst>
              <a:ext uri="{FF2B5EF4-FFF2-40B4-BE49-F238E27FC236}">
                <a16:creationId xmlns:a16="http://schemas.microsoft.com/office/drawing/2014/main" id="{66C5C35D-0B06-4F81-AF97-181A941A6AF6}"/>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a:ext>
            </a:extLst>
          </a:blip>
          <a:srcRect t="61" b="61"/>
          <a:stretch/>
        </p:blipFill>
        <p:spPr/>
      </p:pic>
      <p:sp>
        <p:nvSpPr>
          <p:cNvPr id="2" name="Title 1">
            <a:extLst>
              <a:ext uri="{FF2B5EF4-FFF2-40B4-BE49-F238E27FC236}">
                <a16:creationId xmlns:a16="http://schemas.microsoft.com/office/drawing/2014/main" id="{3D65AD5D-390C-8C67-1A9B-5EBC394DD6B3}"/>
              </a:ext>
            </a:extLst>
          </p:cNvPr>
          <p:cNvSpPr>
            <a:spLocks noGrp="1"/>
          </p:cNvSpPr>
          <p:nvPr>
            <p:ph type="title"/>
          </p:nvPr>
        </p:nvSpPr>
        <p:spPr>
          <a:xfrm>
            <a:off x="727566" y="2789825"/>
            <a:ext cx="4991917" cy="1266584"/>
          </a:xfrm>
        </p:spPr>
        <p:txBody>
          <a:bodyPr/>
          <a:lstStyle/>
          <a:p>
            <a:r>
              <a:rPr lang="en-US" sz="2000" dirty="0" err="1"/>
              <a:t>Estimands</a:t>
            </a:r>
            <a:br>
              <a:rPr lang="en-US" sz="2000" dirty="0"/>
            </a:br>
            <a:r>
              <a:rPr lang="en-US" sz="2000" b="0" i="1" dirty="0"/>
              <a:t>GMDS Summer Academy 2024 and EFSPI 9th </a:t>
            </a:r>
            <a:r>
              <a:rPr lang="en-US" sz="2000" b="0" i="1" dirty="0" err="1"/>
              <a:t>RegStat</a:t>
            </a:r>
            <a:endParaRPr lang="en-US" sz="2000" b="0" i="1" dirty="0"/>
          </a:p>
        </p:txBody>
      </p:sp>
      <p:sp>
        <p:nvSpPr>
          <p:cNvPr id="8" name="Text Placeholder 7">
            <a:extLst>
              <a:ext uri="{FF2B5EF4-FFF2-40B4-BE49-F238E27FC236}">
                <a16:creationId xmlns:a16="http://schemas.microsoft.com/office/drawing/2014/main" id="{2B1D04D2-B1C6-0EC0-C5B2-E8D0B07A5DC6}"/>
              </a:ext>
            </a:extLst>
          </p:cNvPr>
          <p:cNvSpPr>
            <a:spLocks noGrp="1"/>
          </p:cNvSpPr>
          <p:nvPr>
            <p:ph type="body" sz="quarter" idx="11"/>
          </p:nvPr>
        </p:nvSpPr>
        <p:spPr>
          <a:xfrm>
            <a:off x="727567" y="4276042"/>
            <a:ext cx="5129298" cy="768349"/>
          </a:xfrm>
        </p:spPr>
        <p:txBody>
          <a:bodyPr/>
          <a:lstStyle/>
          <a:p>
            <a:r>
              <a:rPr lang="en-US" dirty="0"/>
              <a:t>Zehui Bai</a:t>
            </a:r>
          </a:p>
          <a:p>
            <a:r>
              <a:rPr lang="en-US" dirty="0"/>
              <a:t>Senior Biostatistician II</a:t>
            </a:r>
          </a:p>
          <a:p>
            <a:r>
              <a:rPr lang="en-US" dirty="0"/>
              <a:t>XXX-XXX-2024</a:t>
            </a:r>
          </a:p>
        </p:txBody>
      </p:sp>
    </p:spTree>
    <p:extLst>
      <p:ext uri="{BB962C8B-B14F-4D97-AF65-F5344CB8AC3E}">
        <p14:creationId xmlns:p14="http://schemas.microsoft.com/office/powerpoint/2010/main" val="2588375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A93184-764E-CE4A-CC16-E4FE09C3FBFB}"/>
              </a:ext>
            </a:extLst>
          </p:cNvPr>
          <p:cNvSpPr>
            <a:spLocks noGrp="1"/>
          </p:cNvSpPr>
          <p:nvPr>
            <p:ph type="sldNum" sz="quarter" idx="12"/>
          </p:nvPr>
        </p:nvSpPr>
        <p:spPr/>
        <p:txBody>
          <a:bodyPr/>
          <a:lstStyle/>
          <a:p>
            <a:fld id="{9006A104-EB2E-4D2A-BC7D-4B0E21063193}" type="slidenum">
              <a:rPr lang="en-GB" smtClean="0"/>
              <a:t>1</a:t>
            </a:fld>
            <a:endParaRPr lang="en-GB" dirty="0"/>
          </a:p>
        </p:txBody>
      </p:sp>
      <p:sp>
        <p:nvSpPr>
          <p:cNvPr id="3" name="Title 2">
            <a:extLst>
              <a:ext uri="{FF2B5EF4-FFF2-40B4-BE49-F238E27FC236}">
                <a16:creationId xmlns:a16="http://schemas.microsoft.com/office/drawing/2014/main" id="{CAEA44DA-986A-7BC6-E249-1AC1B81673AE}"/>
              </a:ext>
            </a:extLst>
          </p:cNvPr>
          <p:cNvSpPr>
            <a:spLocks noGrp="1"/>
          </p:cNvSpPr>
          <p:nvPr>
            <p:ph type="title"/>
          </p:nvPr>
        </p:nvSpPr>
        <p:spPr/>
        <p:txBody>
          <a:bodyPr/>
          <a:lstStyle/>
          <a:p>
            <a:r>
              <a:rPr lang="en-US" dirty="0"/>
              <a:t>Estimation methods for </a:t>
            </a:r>
            <a:r>
              <a:rPr lang="en-US" dirty="0" err="1"/>
              <a:t>estimands</a:t>
            </a:r>
            <a:r>
              <a:rPr lang="en-US" dirty="0"/>
              <a:t> using the treatment policy strategy</a:t>
            </a:r>
            <a:br>
              <a:rPr lang="en-US" dirty="0"/>
            </a:br>
            <a:r>
              <a:rPr lang="en-US" sz="1600" dirty="0"/>
              <a:t>EFSPI 9th </a:t>
            </a:r>
            <a:r>
              <a:rPr lang="en-US" sz="1600" dirty="0" err="1"/>
              <a:t>RegStat</a:t>
            </a:r>
            <a:r>
              <a:rPr lang="en-US" sz="1600" dirty="0"/>
              <a:t> -- Short Topic 2</a:t>
            </a:r>
            <a:endParaRPr lang="en-US" sz="1200" dirty="0"/>
          </a:p>
        </p:txBody>
      </p:sp>
      <p:pic>
        <p:nvPicPr>
          <p:cNvPr id="1026" name="Picture 2">
            <a:extLst>
              <a:ext uri="{FF2B5EF4-FFF2-40B4-BE49-F238E27FC236}">
                <a16:creationId xmlns:a16="http://schemas.microsoft.com/office/drawing/2014/main" id="{521F329D-389F-B8B9-2E0A-9D8652A94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1165" y="3283206"/>
            <a:ext cx="6243922" cy="33385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A8ACE66F-BB0E-505A-702A-FA69CC6ED69C}"/>
              </a:ext>
            </a:extLst>
          </p:cNvPr>
          <p:cNvSpPr/>
          <p:nvPr/>
        </p:nvSpPr>
        <p:spPr>
          <a:xfrm>
            <a:off x="179295" y="3179228"/>
            <a:ext cx="5551870" cy="3446255"/>
          </a:xfrm>
          <a:prstGeom prst="roundRect">
            <a:avLst/>
          </a:prstGeom>
          <a:solidFill>
            <a:srgbClr val="FFFF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1400" b="0" i="0" dirty="0">
                <a:solidFill>
                  <a:srgbClr val="2C3E50"/>
                </a:solidFill>
                <a:effectLst/>
                <a:latin typeface="Lato" panose="020F0502020204030203" pitchFamily="34" charset="0"/>
              </a:rPr>
              <a:t>Common Approaches to Handling Missing Data</a:t>
            </a:r>
          </a:p>
          <a:p>
            <a:pPr algn="l">
              <a:buFont typeface="+mj-lt"/>
              <a:buAutoNum type="arabicPeriod"/>
            </a:pPr>
            <a:r>
              <a:rPr lang="en-US" sz="1400" b="1" i="0" dirty="0">
                <a:solidFill>
                  <a:srgbClr val="2C3E50"/>
                </a:solidFill>
                <a:effectLst/>
                <a:latin typeface="Lato" panose="020F0502020204030203" pitchFamily="34" charset="0"/>
              </a:rPr>
              <a:t>Standard Methods</a:t>
            </a:r>
            <a:r>
              <a:rPr lang="en-US" sz="1400" b="0" i="0" dirty="0">
                <a:solidFill>
                  <a:srgbClr val="2C3E50"/>
                </a:solidFill>
                <a:effectLst/>
                <a:latin typeface="Lato" panose="020F0502020204030203" pitchFamily="34" charset="0"/>
              </a:rPr>
              <a:t>:</a:t>
            </a:r>
          </a:p>
          <a:p>
            <a:pPr marL="457200" lvl="1" algn="l"/>
            <a:r>
              <a:rPr lang="en-US" sz="1400" b="0" i="0" dirty="0">
                <a:solidFill>
                  <a:srgbClr val="2C3E50"/>
                </a:solidFill>
                <a:effectLst/>
                <a:latin typeface="Lato" panose="020F0502020204030203" pitchFamily="34" charset="0"/>
              </a:rPr>
              <a:t>These often do not adequately address the missing data problem, potentially leading to biased estimates.</a:t>
            </a:r>
          </a:p>
          <a:p>
            <a:pPr algn="l">
              <a:buFont typeface="+mj-lt"/>
              <a:buAutoNum type="arabicPeriod"/>
            </a:pPr>
            <a:r>
              <a:rPr lang="en-US" sz="1400" b="1" i="0" dirty="0">
                <a:solidFill>
                  <a:srgbClr val="2C3E50"/>
                </a:solidFill>
                <a:effectLst/>
                <a:latin typeface="Lato" panose="020F0502020204030203" pitchFamily="34" charset="0"/>
              </a:rPr>
              <a:t>Advanced Imputation Techniques</a:t>
            </a:r>
            <a:r>
              <a:rPr lang="en-US" sz="1400" b="0" i="0" dirty="0">
                <a:solidFill>
                  <a:srgbClr val="2C3E50"/>
                </a:solidFill>
                <a:effectLst/>
                <a:latin typeface="Lato" panose="020F0502020204030203" pitchFamily="34" charset="0"/>
              </a:rPr>
              <a:t>:</a:t>
            </a:r>
          </a:p>
          <a:p>
            <a:pPr marL="457200" lvl="1" algn="l"/>
            <a:r>
              <a:rPr lang="en-US" sz="1400" b="1" i="0" dirty="0">
                <a:solidFill>
                  <a:srgbClr val="2C3E50"/>
                </a:solidFill>
                <a:effectLst/>
                <a:latin typeface="Lato" panose="020F0502020204030203" pitchFamily="34" charset="0"/>
              </a:rPr>
              <a:t>Reference-Based Imputation</a:t>
            </a:r>
            <a:r>
              <a:rPr lang="en-US" sz="1400" b="0" i="0" dirty="0">
                <a:solidFill>
                  <a:srgbClr val="2C3E50"/>
                </a:solidFill>
                <a:effectLst/>
                <a:latin typeface="Lato" panose="020F0502020204030203" pitchFamily="34" charset="0"/>
              </a:rPr>
              <a:t>: Techniques like “jump to reference” or “copy reference increments” assume that missing data after an IE can be approximated by observed data from a reference group. These methods require clear justification of the clinical assumptions made.</a:t>
            </a:r>
          </a:p>
          <a:p>
            <a:pPr marL="457200" lvl="1" algn="l"/>
            <a:r>
              <a:rPr lang="en-US" sz="1400" b="1" i="0" dirty="0">
                <a:solidFill>
                  <a:srgbClr val="2C3E50"/>
                </a:solidFill>
                <a:effectLst/>
                <a:latin typeface="Lato" panose="020F0502020204030203" pitchFamily="34" charset="0"/>
              </a:rPr>
              <a:t>Retrieved Dropout Models</a:t>
            </a:r>
            <a:r>
              <a:rPr lang="en-US" sz="1400" b="0" i="0" dirty="0">
                <a:solidFill>
                  <a:srgbClr val="2C3E50"/>
                </a:solidFill>
                <a:effectLst/>
                <a:latin typeface="Lato" panose="020F0502020204030203" pitchFamily="34" charset="0"/>
              </a:rPr>
              <a:t>: These models assume that missing data post-IE are similar to the observed data post-IE within the same study arm. They typically exhibit less bias in scenarios where the assumptions match reality.</a:t>
            </a:r>
          </a:p>
        </p:txBody>
      </p:sp>
      <p:sp>
        <p:nvSpPr>
          <p:cNvPr id="8" name="Rectangle: Rounded Corners 7">
            <a:extLst>
              <a:ext uri="{FF2B5EF4-FFF2-40B4-BE49-F238E27FC236}">
                <a16:creationId xmlns:a16="http://schemas.microsoft.com/office/drawing/2014/main" id="{A73125BB-D0D0-D135-9F2B-286EDF1FF7D5}"/>
              </a:ext>
            </a:extLst>
          </p:cNvPr>
          <p:cNvSpPr/>
          <p:nvPr/>
        </p:nvSpPr>
        <p:spPr>
          <a:xfrm>
            <a:off x="179295" y="1289088"/>
            <a:ext cx="11403105" cy="1867487"/>
          </a:xfrm>
          <a:prstGeom prst="roundRect">
            <a:avLst/>
          </a:prstGeom>
          <a:solidFill>
            <a:srgbClr val="92D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1400" b="0" i="0" dirty="0">
                <a:solidFill>
                  <a:srgbClr val="2C3E50"/>
                </a:solidFill>
                <a:effectLst/>
                <a:latin typeface="Lato" panose="020F0502020204030203" pitchFamily="34" charset="0"/>
              </a:rPr>
              <a:t>Handling missing data in clinical trials is a critical issue, particularly when endpoints are not observed due to subjects dropping out or other intercurrent events (IE). Addressing this missing data appropriately is essential to ensure reliable and accurate estimation of treatment effects.</a:t>
            </a:r>
          </a:p>
          <a:p>
            <a:pPr marL="285750" indent="-285750" algn="l">
              <a:buFont typeface="Arial" panose="020B0604020202020204" pitchFamily="34" charset="0"/>
              <a:buChar char="•"/>
            </a:pPr>
            <a:r>
              <a:rPr lang="en-US" sz="1400" b="1" i="0" dirty="0">
                <a:solidFill>
                  <a:srgbClr val="2C3E50"/>
                </a:solidFill>
                <a:effectLst/>
                <a:latin typeface="Lato" panose="020F0502020204030203" pitchFamily="34" charset="0"/>
              </a:rPr>
              <a:t>Missing Endpoint Data</a:t>
            </a:r>
            <a:r>
              <a:rPr lang="en-US" sz="1400" b="0" i="0" dirty="0">
                <a:solidFill>
                  <a:srgbClr val="2C3E50"/>
                </a:solidFill>
                <a:effectLst/>
                <a:latin typeface="Lato" panose="020F0502020204030203" pitchFamily="34" charset="0"/>
              </a:rPr>
              <a:t>: When subjects leave a study prematurely, the intended endpoints are not observed, leading to missing data. This situation compromises the integrity of the statistical analysis and the conclusions that can be drawn about a treatment’s effectiveness.</a:t>
            </a:r>
          </a:p>
          <a:p>
            <a:pPr marL="285750" indent="-285750" algn="l">
              <a:buFont typeface="Arial" panose="020B0604020202020204" pitchFamily="34" charset="0"/>
              <a:buChar char="•"/>
            </a:pPr>
            <a:r>
              <a:rPr lang="en-US" sz="1400" b="1" i="0" dirty="0">
                <a:solidFill>
                  <a:srgbClr val="2C3E50"/>
                </a:solidFill>
                <a:effectLst/>
                <a:latin typeface="Lato" panose="020F0502020204030203" pitchFamily="34" charset="0"/>
              </a:rPr>
              <a:t>Importance of Appropriate Handling</a:t>
            </a:r>
            <a:r>
              <a:rPr lang="en-US" sz="1400" b="0" i="0" dirty="0">
                <a:solidFill>
                  <a:srgbClr val="2C3E50"/>
                </a:solidFill>
                <a:effectLst/>
                <a:latin typeface="Lato" panose="020F0502020204030203" pitchFamily="34" charset="0"/>
              </a:rPr>
              <a:t>: Properly managing missing data is vital to avoid bias and to accurately estimate treatment policy effects.</a:t>
            </a:r>
          </a:p>
          <a:p>
            <a:pPr marL="285750" indent="-285750" algn="l">
              <a:buFont typeface="Arial" panose="020B0604020202020204" pitchFamily="34" charset="0"/>
              <a:buChar char="•"/>
            </a:pPr>
            <a:endParaRPr lang="en-US" sz="1400" b="0" i="0" dirty="0">
              <a:solidFill>
                <a:srgbClr val="2C3E50"/>
              </a:solidFill>
              <a:effectLst/>
              <a:latin typeface="Lato" panose="020F0502020204030203" pitchFamily="34" charset="0"/>
            </a:endParaRPr>
          </a:p>
          <a:p>
            <a:r>
              <a:rPr lang="en-US" sz="1400" dirty="0">
                <a:hlinkClick r:id="rId4"/>
              </a:rPr>
              <a:t>https://efspieurope.github.io/workshop/data/2024/slides/s2_Muetze.pdf</a:t>
            </a:r>
            <a:r>
              <a:rPr lang="en-US" sz="1400" dirty="0">
                <a:solidFill>
                  <a:srgbClr val="2C3E50"/>
                </a:solidFill>
                <a:latin typeface="Lato" panose="020F0502020204030203" pitchFamily="34" charset="0"/>
              </a:rPr>
              <a:t> </a:t>
            </a:r>
            <a:endParaRPr lang="en-US" sz="1400" dirty="0"/>
          </a:p>
        </p:txBody>
      </p:sp>
    </p:spTree>
    <p:extLst>
      <p:ext uri="{BB962C8B-B14F-4D97-AF65-F5344CB8AC3E}">
        <p14:creationId xmlns:p14="http://schemas.microsoft.com/office/powerpoint/2010/main" val="45677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A93184-764E-CE4A-CC16-E4FE09C3FBFB}"/>
              </a:ext>
            </a:extLst>
          </p:cNvPr>
          <p:cNvSpPr>
            <a:spLocks noGrp="1"/>
          </p:cNvSpPr>
          <p:nvPr>
            <p:ph type="sldNum" sz="quarter" idx="12"/>
          </p:nvPr>
        </p:nvSpPr>
        <p:spPr/>
        <p:txBody>
          <a:bodyPr/>
          <a:lstStyle/>
          <a:p>
            <a:fld id="{9006A104-EB2E-4D2A-BC7D-4B0E21063193}" type="slidenum">
              <a:rPr lang="en-GB" smtClean="0"/>
              <a:t>2</a:t>
            </a:fld>
            <a:endParaRPr lang="en-GB" dirty="0"/>
          </a:p>
        </p:txBody>
      </p:sp>
      <p:sp>
        <p:nvSpPr>
          <p:cNvPr id="3" name="Title 2">
            <a:extLst>
              <a:ext uri="{FF2B5EF4-FFF2-40B4-BE49-F238E27FC236}">
                <a16:creationId xmlns:a16="http://schemas.microsoft.com/office/drawing/2014/main" id="{CAEA44DA-986A-7BC6-E249-1AC1B81673AE}"/>
              </a:ext>
            </a:extLst>
          </p:cNvPr>
          <p:cNvSpPr>
            <a:spLocks noGrp="1"/>
          </p:cNvSpPr>
          <p:nvPr>
            <p:ph type="title"/>
          </p:nvPr>
        </p:nvSpPr>
        <p:spPr/>
        <p:txBody>
          <a:bodyPr/>
          <a:lstStyle/>
          <a:p>
            <a:r>
              <a:rPr lang="en-US" dirty="0"/>
              <a:t>Estimation methods for </a:t>
            </a:r>
            <a:r>
              <a:rPr lang="en-US" dirty="0" err="1"/>
              <a:t>estimands</a:t>
            </a:r>
            <a:r>
              <a:rPr lang="en-US" dirty="0"/>
              <a:t> using the treatment policy strategy</a:t>
            </a:r>
            <a:br>
              <a:rPr lang="en-US" dirty="0"/>
            </a:br>
            <a:r>
              <a:rPr lang="en-US" sz="1600" dirty="0"/>
              <a:t>EFSPI 9th </a:t>
            </a:r>
            <a:r>
              <a:rPr lang="en-US" sz="1600" dirty="0" err="1"/>
              <a:t>RegStat</a:t>
            </a:r>
            <a:r>
              <a:rPr lang="en-US" sz="1600" dirty="0"/>
              <a:t> -- Short Topic 2</a:t>
            </a:r>
            <a:endParaRPr lang="en-US" sz="1200" dirty="0"/>
          </a:p>
        </p:txBody>
      </p:sp>
      <p:pic>
        <p:nvPicPr>
          <p:cNvPr id="2050" name="Picture 2">
            <a:extLst>
              <a:ext uri="{FF2B5EF4-FFF2-40B4-BE49-F238E27FC236}">
                <a16:creationId xmlns:a16="http://schemas.microsoft.com/office/drawing/2014/main" id="{632222CE-81A0-EEEB-C3A8-8F48660316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255" y="1290197"/>
            <a:ext cx="9333100" cy="4894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16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7A663C-1855-7123-AE4D-585610D2349C}"/>
              </a:ext>
            </a:extLst>
          </p:cNvPr>
          <p:cNvSpPr>
            <a:spLocks noGrp="1"/>
          </p:cNvSpPr>
          <p:nvPr>
            <p:ph type="sldNum" sz="quarter" idx="12"/>
          </p:nvPr>
        </p:nvSpPr>
        <p:spPr/>
        <p:txBody>
          <a:bodyPr/>
          <a:lstStyle/>
          <a:p>
            <a:fld id="{9006A104-EB2E-4D2A-BC7D-4B0E21063193}" type="slidenum">
              <a:rPr lang="en-GB" smtClean="0"/>
              <a:t>3</a:t>
            </a:fld>
            <a:endParaRPr lang="en-GB" dirty="0"/>
          </a:p>
        </p:txBody>
      </p:sp>
      <p:sp>
        <p:nvSpPr>
          <p:cNvPr id="3" name="Title 2">
            <a:extLst>
              <a:ext uri="{FF2B5EF4-FFF2-40B4-BE49-F238E27FC236}">
                <a16:creationId xmlns:a16="http://schemas.microsoft.com/office/drawing/2014/main" id="{CF23B884-D72D-60E5-D8BA-05C64F85BB9F}"/>
              </a:ext>
            </a:extLst>
          </p:cNvPr>
          <p:cNvSpPr>
            <a:spLocks noGrp="1"/>
          </p:cNvSpPr>
          <p:nvPr>
            <p:ph type="title"/>
          </p:nvPr>
        </p:nvSpPr>
        <p:spPr/>
        <p:txBody>
          <a:bodyPr/>
          <a:lstStyle/>
          <a:p>
            <a:r>
              <a:rPr lang="en-US" dirty="0"/>
              <a:t>Estimation methods for </a:t>
            </a:r>
            <a:r>
              <a:rPr lang="en-US" dirty="0" err="1"/>
              <a:t>estimands</a:t>
            </a:r>
            <a:r>
              <a:rPr lang="en-US" dirty="0"/>
              <a:t> using the treatment policy strategy</a:t>
            </a:r>
            <a:br>
              <a:rPr lang="en-US" dirty="0"/>
            </a:br>
            <a:r>
              <a:rPr lang="en-US" sz="1600" dirty="0"/>
              <a:t>EFSPI 9th </a:t>
            </a:r>
            <a:r>
              <a:rPr lang="en-US" sz="1600" dirty="0" err="1"/>
              <a:t>RegStat</a:t>
            </a:r>
            <a:r>
              <a:rPr lang="en-US" sz="1600" dirty="0"/>
              <a:t> -- Short Topic 2</a:t>
            </a:r>
            <a:endParaRPr lang="en-US" dirty="0"/>
          </a:p>
        </p:txBody>
      </p:sp>
      <p:sp>
        <p:nvSpPr>
          <p:cNvPr id="7" name="Rectangle: Rounded Corners 6">
            <a:extLst>
              <a:ext uri="{FF2B5EF4-FFF2-40B4-BE49-F238E27FC236}">
                <a16:creationId xmlns:a16="http://schemas.microsoft.com/office/drawing/2014/main" id="{5DD31103-AEFE-0F72-37B9-F5667F8FF5B7}"/>
              </a:ext>
            </a:extLst>
          </p:cNvPr>
          <p:cNvSpPr/>
          <p:nvPr/>
        </p:nvSpPr>
        <p:spPr>
          <a:xfrm>
            <a:off x="1111050" y="1640233"/>
            <a:ext cx="9969325" cy="2008274"/>
          </a:xfrm>
          <a:prstGeom prst="roundRect">
            <a:avLst/>
          </a:prstGeom>
          <a:solidFill>
            <a:srgbClr val="92D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b="1" i="0" dirty="0">
                <a:solidFill>
                  <a:srgbClr val="2C3E50"/>
                </a:solidFill>
                <a:effectLst/>
                <a:latin typeface="Lato" panose="020F0502020204030203" pitchFamily="34" charset="0"/>
              </a:rPr>
              <a:t>Question 1: “When estimating a (primary) </a:t>
            </a:r>
            <a:r>
              <a:rPr lang="en-US" sz="1400" b="1" i="0" dirty="0" err="1">
                <a:solidFill>
                  <a:srgbClr val="2C3E50"/>
                </a:solidFill>
                <a:effectLst/>
                <a:latin typeface="Lato" panose="020F0502020204030203" pitchFamily="34" charset="0"/>
              </a:rPr>
              <a:t>estimand</a:t>
            </a:r>
            <a:r>
              <a:rPr lang="en-US" sz="1400" b="1" i="0" dirty="0">
                <a:solidFill>
                  <a:srgbClr val="2C3E50"/>
                </a:solidFill>
                <a:effectLst/>
                <a:latin typeface="Lato" panose="020F0502020204030203" pitchFamily="34" charset="0"/>
              </a:rPr>
              <a:t> that adopts a treatment policy strategy, would regulators accept an analysis approach that imputes the missing values using a reference-based imputation method if the assumptions of the imputation approach can be clinically justified?”</a:t>
            </a:r>
            <a:endParaRPr lang="en-US" sz="1400" dirty="0">
              <a:solidFill>
                <a:schemeClr val="tx1"/>
              </a:solidFill>
              <a:latin typeface="Calibri" panose="020F0502020204030204" pitchFamily="34" charset="0"/>
              <a:ea typeface="DengXian" panose="02010600030101010101" pitchFamily="2" charset="-122"/>
              <a:cs typeface="Calibri" panose="020F0502020204030204" pitchFamily="34" charset="0"/>
            </a:endParaRPr>
          </a:p>
        </p:txBody>
      </p:sp>
      <p:sp>
        <p:nvSpPr>
          <p:cNvPr id="8" name="Rectangle: Rounded Corners 7">
            <a:extLst>
              <a:ext uri="{FF2B5EF4-FFF2-40B4-BE49-F238E27FC236}">
                <a16:creationId xmlns:a16="http://schemas.microsoft.com/office/drawing/2014/main" id="{542ADCD1-9282-067F-41C0-BE3689680E00}"/>
              </a:ext>
            </a:extLst>
          </p:cNvPr>
          <p:cNvSpPr/>
          <p:nvPr/>
        </p:nvSpPr>
        <p:spPr>
          <a:xfrm>
            <a:off x="1111050" y="4010561"/>
            <a:ext cx="9969325" cy="2345810"/>
          </a:xfrm>
          <a:prstGeom prst="roundRect">
            <a:avLst/>
          </a:prstGeom>
          <a:solidFill>
            <a:srgbClr val="F98FCC">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1400" b="1" i="0" dirty="0">
                <a:solidFill>
                  <a:srgbClr val="2C3E50"/>
                </a:solidFill>
                <a:effectLst/>
                <a:latin typeface="Lato" panose="020F0502020204030203" pitchFamily="34" charset="0"/>
              </a:rPr>
              <a:t>Key Considerations</a:t>
            </a:r>
            <a:r>
              <a:rPr lang="en-US" sz="1400" b="0" i="0" dirty="0">
                <a:solidFill>
                  <a:srgbClr val="2C3E50"/>
                </a:solidFill>
                <a:effectLst/>
                <a:latin typeface="Lato" panose="020F0502020204030203" pitchFamily="34" charset="0"/>
              </a:rPr>
              <a:t>: </a:t>
            </a:r>
          </a:p>
          <a:p>
            <a:pPr algn="l"/>
            <a:endParaRPr lang="en-US" sz="1400" dirty="0">
              <a:solidFill>
                <a:srgbClr val="2C3E50"/>
              </a:solidFill>
              <a:latin typeface="Lato" panose="020F0502020204030203" pitchFamily="34" charset="0"/>
            </a:endParaRPr>
          </a:p>
          <a:p>
            <a:pPr marL="285750" indent="-285750" algn="l">
              <a:buFont typeface="Arial" panose="020B0604020202020204" pitchFamily="34" charset="0"/>
              <a:buChar char="•"/>
            </a:pPr>
            <a:r>
              <a:rPr lang="en-US" sz="1400" b="1" i="0" dirty="0">
                <a:solidFill>
                  <a:srgbClr val="2C3E50"/>
                </a:solidFill>
                <a:effectLst/>
                <a:latin typeface="Lato" panose="020F0502020204030203" pitchFamily="34" charset="0"/>
              </a:rPr>
              <a:t>Regulatory Perspective</a:t>
            </a:r>
            <a:r>
              <a:rPr lang="en-US" sz="1400" b="0" i="0" dirty="0">
                <a:solidFill>
                  <a:srgbClr val="2C3E50"/>
                </a:solidFill>
                <a:effectLst/>
                <a:latin typeface="Lato" panose="020F0502020204030203" pitchFamily="34" charset="0"/>
              </a:rPr>
              <a:t>: Regulators, like the FDA, generally require robust justification for any imputation technique used. The acceptability hinges on the clinical justification of the assumptions underlying the reference-based imputation method. </a:t>
            </a:r>
          </a:p>
          <a:p>
            <a:pPr marL="285750" indent="-285750" algn="l">
              <a:buFont typeface="Arial" panose="020B0604020202020204" pitchFamily="34" charset="0"/>
              <a:buChar char="•"/>
            </a:pPr>
            <a:r>
              <a:rPr lang="en-US" sz="1400" b="1" i="0" dirty="0">
                <a:solidFill>
                  <a:srgbClr val="2C3E50"/>
                </a:solidFill>
                <a:effectLst/>
                <a:latin typeface="Lato" panose="020F0502020204030203" pitchFamily="34" charset="0"/>
              </a:rPr>
              <a:t>Clinical Justification</a:t>
            </a:r>
            <a:r>
              <a:rPr lang="en-US" sz="1400" b="0" i="0" dirty="0">
                <a:solidFill>
                  <a:srgbClr val="2C3E50"/>
                </a:solidFill>
                <a:effectLst/>
                <a:latin typeface="Lato" panose="020F0502020204030203" pitchFamily="34" charset="0"/>
              </a:rPr>
              <a:t>: For a reference-based approach to be accepted, the assumptions about the similarity of missing data to the reference group must align with known clinical behaviors of the disease and treatment. It’s essential to demonstrate that the reference group is an appropriate and representative comparator.</a:t>
            </a:r>
          </a:p>
        </p:txBody>
      </p:sp>
    </p:spTree>
    <p:extLst>
      <p:ext uri="{BB962C8B-B14F-4D97-AF65-F5344CB8AC3E}">
        <p14:creationId xmlns:p14="http://schemas.microsoft.com/office/powerpoint/2010/main" val="2770610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7A663C-1855-7123-AE4D-585610D2349C}"/>
              </a:ext>
            </a:extLst>
          </p:cNvPr>
          <p:cNvSpPr>
            <a:spLocks noGrp="1"/>
          </p:cNvSpPr>
          <p:nvPr>
            <p:ph type="sldNum" sz="quarter" idx="12"/>
          </p:nvPr>
        </p:nvSpPr>
        <p:spPr/>
        <p:txBody>
          <a:bodyPr/>
          <a:lstStyle/>
          <a:p>
            <a:fld id="{9006A104-EB2E-4D2A-BC7D-4B0E21063193}" type="slidenum">
              <a:rPr lang="en-GB" smtClean="0"/>
              <a:t>4</a:t>
            </a:fld>
            <a:endParaRPr lang="en-GB" dirty="0"/>
          </a:p>
        </p:txBody>
      </p:sp>
      <p:sp>
        <p:nvSpPr>
          <p:cNvPr id="3" name="Title 2">
            <a:extLst>
              <a:ext uri="{FF2B5EF4-FFF2-40B4-BE49-F238E27FC236}">
                <a16:creationId xmlns:a16="http://schemas.microsoft.com/office/drawing/2014/main" id="{CF23B884-D72D-60E5-D8BA-05C64F85BB9F}"/>
              </a:ext>
            </a:extLst>
          </p:cNvPr>
          <p:cNvSpPr>
            <a:spLocks noGrp="1"/>
          </p:cNvSpPr>
          <p:nvPr>
            <p:ph type="title"/>
          </p:nvPr>
        </p:nvSpPr>
        <p:spPr/>
        <p:txBody>
          <a:bodyPr/>
          <a:lstStyle/>
          <a:p>
            <a:r>
              <a:rPr lang="en-US" dirty="0"/>
              <a:t>Estimation methods for </a:t>
            </a:r>
            <a:r>
              <a:rPr lang="en-US" dirty="0" err="1"/>
              <a:t>estimands</a:t>
            </a:r>
            <a:r>
              <a:rPr lang="en-US" dirty="0"/>
              <a:t> using the treatment policy strategy</a:t>
            </a:r>
            <a:br>
              <a:rPr lang="en-US" dirty="0"/>
            </a:br>
            <a:r>
              <a:rPr lang="en-US" sz="1600" dirty="0"/>
              <a:t>EFSPI 9th </a:t>
            </a:r>
            <a:r>
              <a:rPr lang="en-US" sz="1600" dirty="0" err="1"/>
              <a:t>RegStat</a:t>
            </a:r>
            <a:r>
              <a:rPr lang="en-US" sz="1600" dirty="0"/>
              <a:t> -- Short Topic 2</a:t>
            </a:r>
            <a:endParaRPr lang="en-US" dirty="0"/>
          </a:p>
        </p:txBody>
      </p:sp>
      <p:sp>
        <p:nvSpPr>
          <p:cNvPr id="7" name="Rectangle: Rounded Corners 6">
            <a:extLst>
              <a:ext uri="{FF2B5EF4-FFF2-40B4-BE49-F238E27FC236}">
                <a16:creationId xmlns:a16="http://schemas.microsoft.com/office/drawing/2014/main" id="{5DD31103-AEFE-0F72-37B9-F5667F8FF5B7}"/>
              </a:ext>
            </a:extLst>
          </p:cNvPr>
          <p:cNvSpPr/>
          <p:nvPr/>
        </p:nvSpPr>
        <p:spPr>
          <a:xfrm>
            <a:off x="1111050" y="1222430"/>
            <a:ext cx="9969325" cy="1590218"/>
          </a:xfrm>
          <a:prstGeom prst="roundRect">
            <a:avLst/>
          </a:prstGeom>
          <a:solidFill>
            <a:srgbClr val="92D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b="1" i="0" dirty="0">
                <a:solidFill>
                  <a:srgbClr val="2C3E50"/>
                </a:solidFill>
                <a:effectLst/>
                <a:latin typeface="Lato" panose="020F0502020204030203" pitchFamily="34" charset="0"/>
              </a:rPr>
              <a:t>“Question 2 If it is unclear which assumptions are appropriate for the missing data imputation, which principles should guide the selection of the imputation model, e.g., type I error rate control, conservative bias for the treatment effect estimate (i.e., underestimate the treatment effect), bias-variance trade-off, clinical plausibility?”</a:t>
            </a:r>
          </a:p>
          <a:p>
            <a:endParaRPr lang="en-US" sz="1400" b="1" i="0" dirty="0">
              <a:solidFill>
                <a:srgbClr val="2C3E50"/>
              </a:solidFill>
              <a:effectLst/>
              <a:latin typeface="Lato" panose="020F0502020204030203" pitchFamily="34" charset="0"/>
            </a:endParaRPr>
          </a:p>
          <a:p>
            <a:pPr marL="285750" indent="-285750">
              <a:buFont typeface="Arial" panose="020B0604020202020204" pitchFamily="34" charset="0"/>
              <a:buChar char="•"/>
            </a:pPr>
            <a:r>
              <a:rPr lang="en-US" sz="1400" b="1" i="0" dirty="0">
                <a:solidFill>
                  <a:srgbClr val="2C3E50"/>
                </a:solidFill>
                <a:effectLst/>
                <a:latin typeface="Lato" panose="020F0502020204030203" pitchFamily="34" charset="0"/>
              </a:rPr>
              <a:t>“What is the priority order of the listed criteria?”</a:t>
            </a:r>
          </a:p>
          <a:p>
            <a:pPr marL="285750" indent="-285750">
              <a:buFont typeface="Arial" panose="020B0604020202020204" pitchFamily="34" charset="0"/>
              <a:buChar char="•"/>
            </a:pPr>
            <a:r>
              <a:rPr lang="en-US" sz="1400" b="1" i="0" dirty="0">
                <a:solidFill>
                  <a:srgbClr val="2C3E50"/>
                </a:solidFill>
                <a:effectLst/>
                <a:latin typeface="Lato" panose="020F0502020204030203" pitchFamily="34" charset="0"/>
              </a:rPr>
              <a:t>“Are there other important criteria which are not listed?”</a:t>
            </a:r>
            <a:endParaRPr lang="en-US" sz="1400" dirty="0">
              <a:solidFill>
                <a:schemeClr val="tx1"/>
              </a:solidFill>
              <a:latin typeface="Calibri" panose="020F0502020204030204" pitchFamily="34" charset="0"/>
              <a:ea typeface="DengXian" panose="02010600030101010101" pitchFamily="2" charset="-122"/>
              <a:cs typeface="Calibri" panose="020F0502020204030204" pitchFamily="34" charset="0"/>
            </a:endParaRPr>
          </a:p>
        </p:txBody>
      </p:sp>
      <p:sp>
        <p:nvSpPr>
          <p:cNvPr id="8" name="Rectangle: Rounded Corners 7">
            <a:extLst>
              <a:ext uri="{FF2B5EF4-FFF2-40B4-BE49-F238E27FC236}">
                <a16:creationId xmlns:a16="http://schemas.microsoft.com/office/drawing/2014/main" id="{542ADCD1-9282-067F-41C0-BE3689680E00}"/>
              </a:ext>
            </a:extLst>
          </p:cNvPr>
          <p:cNvSpPr/>
          <p:nvPr/>
        </p:nvSpPr>
        <p:spPr>
          <a:xfrm>
            <a:off x="1111050" y="3052822"/>
            <a:ext cx="9969325" cy="3447549"/>
          </a:xfrm>
          <a:prstGeom prst="roundRect">
            <a:avLst/>
          </a:prstGeom>
          <a:solidFill>
            <a:srgbClr val="F98FCC">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1400" b="1" i="0" dirty="0">
                <a:solidFill>
                  <a:srgbClr val="2C3E50"/>
                </a:solidFill>
                <a:effectLst/>
                <a:latin typeface="Lato" panose="020F0502020204030203" pitchFamily="34" charset="0"/>
              </a:rPr>
              <a:t>Priority Order: </a:t>
            </a:r>
          </a:p>
          <a:p>
            <a:pPr marL="285750" indent="-285750" algn="l">
              <a:buFont typeface="Arial" panose="020B0604020202020204" pitchFamily="34" charset="0"/>
              <a:buChar char="•"/>
            </a:pPr>
            <a:r>
              <a:rPr lang="en-US" sz="1400" b="1" i="0" dirty="0">
                <a:solidFill>
                  <a:srgbClr val="2C3E50"/>
                </a:solidFill>
                <a:effectLst/>
                <a:latin typeface="Lato" panose="020F0502020204030203" pitchFamily="34" charset="0"/>
              </a:rPr>
              <a:t>Clinical Plausibility: </a:t>
            </a:r>
            <a:r>
              <a:rPr lang="en-US" sz="1400" i="0" dirty="0">
                <a:solidFill>
                  <a:srgbClr val="2C3E50"/>
                </a:solidFill>
                <a:effectLst/>
                <a:latin typeface="Lato" panose="020F0502020204030203" pitchFamily="34" charset="0"/>
              </a:rPr>
              <a:t>Often considered a top priority because if the imputed data are not clinically plausible, the integrity of the entire analysis can be questioned. </a:t>
            </a:r>
            <a:endParaRPr lang="en-US" sz="1400" dirty="0">
              <a:solidFill>
                <a:srgbClr val="2C3E50"/>
              </a:solidFill>
              <a:latin typeface="Lato" panose="020F0502020204030203" pitchFamily="34" charset="0"/>
            </a:endParaRPr>
          </a:p>
          <a:p>
            <a:pPr marL="285750" indent="-285750" algn="l">
              <a:buFont typeface="Arial" panose="020B0604020202020204" pitchFamily="34" charset="0"/>
              <a:buChar char="•"/>
            </a:pPr>
            <a:r>
              <a:rPr lang="en-US" sz="1400" b="1" i="0" dirty="0">
                <a:solidFill>
                  <a:srgbClr val="2C3E50"/>
                </a:solidFill>
                <a:effectLst/>
                <a:latin typeface="Lato" panose="020F0502020204030203" pitchFamily="34" charset="0"/>
              </a:rPr>
              <a:t>Type I Error Rate Control: </a:t>
            </a:r>
            <a:r>
              <a:rPr lang="en-US" sz="1400" i="0" dirty="0">
                <a:solidFill>
                  <a:srgbClr val="2C3E50"/>
                </a:solidFill>
                <a:effectLst/>
                <a:latin typeface="Lato" panose="020F0502020204030203" pitchFamily="34" charset="0"/>
              </a:rPr>
              <a:t>Critical for regulatory approval, as controlling the false positive rate ensures that findings are statistically sound. </a:t>
            </a:r>
          </a:p>
          <a:p>
            <a:pPr marL="285750" indent="-285750" algn="l">
              <a:buFont typeface="Arial" panose="020B0604020202020204" pitchFamily="34" charset="0"/>
              <a:buChar char="•"/>
            </a:pPr>
            <a:r>
              <a:rPr lang="en-US" sz="1400" b="1" i="0" dirty="0">
                <a:solidFill>
                  <a:srgbClr val="2C3E50"/>
                </a:solidFill>
                <a:effectLst/>
                <a:latin typeface="Lato" panose="020F0502020204030203" pitchFamily="34" charset="0"/>
              </a:rPr>
              <a:t>Conservative Bias for Treatment Effect: </a:t>
            </a:r>
            <a:r>
              <a:rPr lang="en-US" sz="1400" i="0" dirty="0">
                <a:solidFill>
                  <a:srgbClr val="2C3E50"/>
                </a:solidFill>
                <a:effectLst/>
                <a:latin typeface="Lato" panose="020F0502020204030203" pitchFamily="34" charset="0"/>
              </a:rPr>
              <a:t>Important in risk management, especially in clinical decisions where safety is paramount. </a:t>
            </a:r>
            <a:endParaRPr lang="en-US" sz="1400" dirty="0">
              <a:solidFill>
                <a:srgbClr val="2C3E50"/>
              </a:solidFill>
              <a:latin typeface="Lato" panose="020F0502020204030203" pitchFamily="34" charset="0"/>
            </a:endParaRPr>
          </a:p>
          <a:p>
            <a:pPr marL="285750" indent="-285750" algn="l">
              <a:buFont typeface="Arial" panose="020B0604020202020204" pitchFamily="34" charset="0"/>
              <a:buChar char="•"/>
            </a:pPr>
            <a:r>
              <a:rPr lang="en-US" sz="1400" b="1" i="0" dirty="0">
                <a:solidFill>
                  <a:srgbClr val="2C3E50"/>
                </a:solidFill>
                <a:effectLst/>
                <a:latin typeface="Lato" panose="020F0502020204030203" pitchFamily="34" charset="0"/>
              </a:rPr>
              <a:t>Bias-Variance Trade-Off: </a:t>
            </a:r>
            <a:r>
              <a:rPr lang="en-US" sz="1400" i="0" dirty="0">
                <a:solidFill>
                  <a:srgbClr val="2C3E50"/>
                </a:solidFill>
                <a:effectLst/>
                <a:latin typeface="Lato" panose="020F0502020204030203" pitchFamily="34" charset="0"/>
              </a:rPr>
              <a:t>Important but often secondary to the above considerations, as a methodologically sound approach can still yield useful results even with some trade-offs in bias and variance.</a:t>
            </a:r>
          </a:p>
          <a:p>
            <a:pPr algn="l"/>
            <a:endParaRPr lang="en-US" sz="1400" b="1" i="0" dirty="0">
              <a:solidFill>
                <a:srgbClr val="2C3E50"/>
              </a:solidFill>
              <a:effectLst/>
              <a:latin typeface="Lato" panose="020F0502020204030203" pitchFamily="34" charset="0"/>
            </a:endParaRPr>
          </a:p>
          <a:p>
            <a:pPr algn="l"/>
            <a:r>
              <a:rPr lang="en-US" sz="1400" b="1" i="0" dirty="0">
                <a:solidFill>
                  <a:srgbClr val="2C3E50"/>
                </a:solidFill>
                <a:effectLst/>
                <a:latin typeface="Lato" panose="020F0502020204030203" pitchFamily="34" charset="0"/>
              </a:rPr>
              <a:t>Additional Criteria: </a:t>
            </a:r>
          </a:p>
          <a:p>
            <a:pPr marL="285750" indent="-285750" algn="l">
              <a:buFont typeface="Arial" panose="020B0604020202020204" pitchFamily="34" charset="0"/>
              <a:buChar char="•"/>
            </a:pPr>
            <a:r>
              <a:rPr lang="en-US" sz="1400" b="1" i="0" dirty="0">
                <a:solidFill>
                  <a:srgbClr val="2C3E50"/>
                </a:solidFill>
                <a:effectLst/>
                <a:latin typeface="Lato" panose="020F0502020204030203" pitchFamily="34" charset="0"/>
              </a:rPr>
              <a:t>Robustness to Assumptions: </a:t>
            </a:r>
            <a:r>
              <a:rPr lang="en-US" sz="1400" i="0" dirty="0">
                <a:solidFill>
                  <a:srgbClr val="2C3E50"/>
                </a:solidFill>
                <a:effectLst/>
                <a:latin typeface="Lato" panose="020F0502020204030203" pitchFamily="34" charset="0"/>
              </a:rPr>
              <a:t>The selected imputation method should be robust to variations in the underlying assumptions about the missing data. </a:t>
            </a:r>
            <a:endParaRPr lang="en-US" sz="1400" dirty="0">
              <a:solidFill>
                <a:srgbClr val="2C3E50"/>
              </a:solidFill>
              <a:latin typeface="Lato" panose="020F0502020204030203" pitchFamily="34" charset="0"/>
            </a:endParaRPr>
          </a:p>
          <a:p>
            <a:pPr marL="285750" indent="-285750" algn="l">
              <a:buFont typeface="Arial" panose="020B0604020202020204" pitchFamily="34" charset="0"/>
              <a:buChar char="•"/>
            </a:pPr>
            <a:r>
              <a:rPr lang="en-US" sz="1400" b="1" i="0" dirty="0">
                <a:solidFill>
                  <a:srgbClr val="2C3E50"/>
                </a:solidFill>
                <a:effectLst/>
                <a:latin typeface="Lato" panose="020F0502020204030203" pitchFamily="34" charset="0"/>
              </a:rPr>
              <a:t>Transparency and Reproducibility: </a:t>
            </a:r>
            <a:r>
              <a:rPr lang="en-US" sz="1400" i="0" dirty="0">
                <a:solidFill>
                  <a:srgbClr val="2C3E50"/>
                </a:solidFill>
                <a:effectLst/>
                <a:latin typeface="Lato" panose="020F0502020204030203" pitchFamily="34" charset="0"/>
              </a:rPr>
              <a:t>The method should be clear and reproducible, allowing other researchers to understand and replicate the findings.</a:t>
            </a:r>
          </a:p>
        </p:txBody>
      </p:sp>
    </p:spTree>
    <p:extLst>
      <p:ext uri="{BB962C8B-B14F-4D97-AF65-F5344CB8AC3E}">
        <p14:creationId xmlns:p14="http://schemas.microsoft.com/office/powerpoint/2010/main" val="2595813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962063-557D-309B-3FBE-60E07CBAC11C}"/>
              </a:ext>
            </a:extLst>
          </p:cNvPr>
          <p:cNvSpPr>
            <a:spLocks noGrp="1"/>
          </p:cNvSpPr>
          <p:nvPr>
            <p:ph type="sldNum" sz="quarter" idx="12"/>
          </p:nvPr>
        </p:nvSpPr>
        <p:spPr/>
        <p:txBody>
          <a:bodyPr/>
          <a:lstStyle/>
          <a:p>
            <a:fld id="{9006A104-EB2E-4D2A-BC7D-4B0E21063193}" type="slidenum">
              <a:rPr lang="en-GB" smtClean="0"/>
              <a:t>5</a:t>
            </a:fld>
            <a:endParaRPr lang="en-GB" dirty="0"/>
          </a:p>
        </p:txBody>
      </p:sp>
      <p:sp>
        <p:nvSpPr>
          <p:cNvPr id="3" name="Title 2">
            <a:extLst>
              <a:ext uri="{FF2B5EF4-FFF2-40B4-BE49-F238E27FC236}">
                <a16:creationId xmlns:a16="http://schemas.microsoft.com/office/drawing/2014/main" id="{64965462-C8CC-3D85-F2B9-5001D2AB3202}"/>
              </a:ext>
            </a:extLst>
          </p:cNvPr>
          <p:cNvSpPr>
            <a:spLocks noGrp="1"/>
          </p:cNvSpPr>
          <p:nvPr>
            <p:ph type="title"/>
          </p:nvPr>
        </p:nvSpPr>
        <p:spPr/>
        <p:txBody>
          <a:bodyPr/>
          <a:lstStyle/>
          <a:p>
            <a:r>
              <a:rPr lang="en-US" dirty="0"/>
              <a:t>Whether the commonly used “treatment-policy strategy” in clinical trials truly reflects the underlying clinical question of interest</a:t>
            </a:r>
            <a:br>
              <a:rPr lang="en-US" dirty="0"/>
            </a:br>
            <a:r>
              <a:rPr lang="en-US" sz="1600" dirty="0"/>
              <a:t>EFSPI 9th </a:t>
            </a:r>
            <a:r>
              <a:rPr lang="en-US" sz="1600" dirty="0" err="1"/>
              <a:t>RegStat</a:t>
            </a:r>
            <a:r>
              <a:rPr lang="en-US" sz="1600" dirty="0"/>
              <a:t> S2-Talk 1</a:t>
            </a:r>
            <a:endParaRPr lang="en-US" dirty="0"/>
          </a:p>
        </p:txBody>
      </p:sp>
      <p:sp>
        <p:nvSpPr>
          <p:cNvPr id="4" name="Rectangle: Rounded Corners 3">
            <a:extLst>
              <a:ext uri="{FF2B5EF4-FFF2-40B4-BE49-F238E27FC236}">
                <a16:creationId xmlns:a16="http://schemas.microsoft.com/office/drawing/2014/main" id="{CB76947B-4F0E-4AD6-14FF-CB41502634DA}"/>
              </a:ext>
            </a:extLst>
          </p:cNvPr>
          <p:cNvSpPr/>
          <p:nvPr/>
        </p:nvSpPr>
        <p:spPr>
          <a:xfrm>
            <a:off x="190675" y="1369325"/>
            <a:ext cx="5916705" cy="3059687"/>
          </a:xfrm>
          <a:prstGeom prst="roundRect">
            <a:avLst/>
          </a:prstGeom>
          <a:solidFill>
            <a:srgbClr val="FFFF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1400" b="1" i="0" dirty="0">
                <a:solidFill>
                  <a:srgbClr val="2C3E50"/>
                </a:solidFill>
                <a:effectLst/>
                <a:latin typeface="Lato" panose="020F0502020204030203" pitchFamily="34" charset="0"/>
              </a:rPr>
              <a:t>Introduction: </a:t>
            </a:r>
            <a:r>
              <a:rPr lang="en-US" sz="1400" b="0" i="0" dirty="0">
                <a:solidFill>
                  <a:srgbClr val="2C3E50"/>
                </a:solidFill>
                <a:effectLst/>
                <a:latin typeface="Lato" panose="020F0502020204030203" pitchFamily="34" charset="0"/>
              </a:rPr>
              <a:t>In this strategy, the occurrence of intercurrent events (such as discontinuation of treatment or use of additional therapies) is considered irrelevant in defining the treatment effect. This approach is often based on statistical rationale rather than clinical reasoning.</a:t>
            </a:r>
          </a:p>
          <a:p>
            <a:pPr algn="l"/>
            <a:endParaRPr lang="en-US" sz="1400" b="0" i="0" dirty="0">
              <a:solidFill>
                <a:srgbClr val="2C3E50"/>
              </a:solidFill>
              <a:effectLst/>
              <a:latin typeface="Lato" panose="020F0502020204030203" pitchFamily="34" charset="0"/>
            </a:endParaRPr>
          </a:p>
          <a:p>
            <a:pPr algn="l"/>
            <a:r>
              <a:rPr lang="en-US" sz="1400" b="1" i="0" dirty="0">
                <a:solidFill>
                  <a:srgbClr val="2C3E50"/>
                </a:solidFill>
                <a:effectLst/>
                <a:latin typeface="Lato" panose="020F0502020204030203" pitchFamily="34" charset="0"/>
              </a:rPr>
              <a:t>Regulatory context: </a:t>
            </a:r>
            <a:r>
              <a:rPr lang="en-US" sz="1400" b="0" i="0" dirty="0">
                <a:solidFill>
                  <a:srgbClr val="2C3E50"/>
                </a:solidFill>
                <a:effectLst/>
                <a:latin typeface="Lato" panose="020F0502020204030203" pitchFamily="34" charset="0"/>
              </a:rPr>
              <a:t>Regulatory advice often defaults to this strategy, where outcomes are analyzed as though the treatment continues, even after an intercurrent event. This can sometimes overlook the clinical context, focusing purely on statistical considerations.</a:t>
            </a:r>
          </a:p>
          <a:p>
            <a:pPr algn="l"/>
            <a:endParaRPr lang="en-US" sz="1400" dirty="0">
              <a:solidFill>
                <a:srgbClr val="2C3E50"/>
              </a:solidFill>
              <a:latin typeface="Lato" panose="020F0502020204030203" pitchFamily="34" charset="0"/>
            </a:endParaRPr>
          </a:p>
          <a:p>
            <a:pPr algn="l"/>
            <a:r>
              <a:rPr lang="en-US" sz="1400" dirty="0">
                <a:solidFill>
                  <a:srgbClr val="2C3E50"/>
                </a:solidFill>
                <a:latin typeface="Lato" panose="020F0502020204030203" pitchFamily="34" charset="0"/>
                <a:hlinkClick r:id="rId2"/>
              </a:rPr>
              <a:t>https://efspieurope.github.io/workshop/data/2024/slides/21_Bretz.pdf</a:t>
            </a:r>
            <a:r>
              <a:rPr lang="en-US" sz="1400" dirty="0">
                <a:solidFill>
                  <a:srgbClr val="2C3E50"/>
                </a:solidFill>
                <a:latin typeface="Lato" panose="020F0502020204030203" pitchFamily="34" charset="0"/>
              </a:rPr>
              <a:t> </a:t>
            </a:r>
          </a:p>
        </p:txBody>
      </p:sp>
      <p:sp>
        <p:nvSpPr>
          <p:cNvPr id="5" name="Rectangle: Rounded Corners 4">
            <a:extLst>
              <a:ext uri="{FF2B5EF4-FFF2-40B4-BE49-F238E27FC236}">
                <a16:creationId xmlns:a16="http://schemas.microsoft.com/office/drawing/2014/main" id="{346E3E00-B78E-1995-C622-B30FC72BB208}"/>
              </a:ext>
            </a:extLst>
          </p:cNvPr>
          <p:cNvSpPr/>
          <p:nvPr/>
        </p:nvSpPr>
        <p:spPr>
          <a:xfrm>
            <a:off x="6335666" y="1369325"/>
            <a:ext cx="5246734" cy="3060203"/>
          </a:xfrm>
          <a:prstGeom prst="roundRect">
            <a:avLst/>
          </a:prstGeom>
          <a:solidFill>
            <a:srgbClr val="92D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lgn="l">
              <a:buFont typeface="Arial" panose="020B0604020202020204" pitchFamily="34" charset="0"/>
              <a:buChar char="•"/>
            </a:pPr>
            <a:r>
              <a:rPr lang="en-US" sz="1400" b="1" i="0" dirty="0">
                <a:solidFill>
                  <a:srgbClr val="2C3E50"/>
                </a:solidFill>
                <a:effectLst/>
                <a:latin typeface="Lato" panose="020F0502020204030203" pitchFamily="34" charset="0"/>
              </a:rPr>
              <a:t>Why is the treatment-policy strategy so prevalent?</a:t>
            </a:r>
            <a:r>
              <a:rPr lang="en-US" sz="1400" b="0" i="0" dirty="0">
                <a:solidFill>
                  <a:srgbClr val="2C3E50"/>
                </a:solidFill>
                <a:effectLst/>
                <a:latin typeface="Lato" panose="020F0502020204030203" pitchFamily="34" charset="0"/>
              </a:rPr>
              <a:t> Is this the best way to answer clinical questions, or does it simply reflect convenience in data handling?</a:t>
            </a:r>
          </a:p>
          <a:p>
            <a:pPr algn="l">
              <a:buFont typeface="Arial" panose="020B0604020202020204" pitchFamily="34" charset="0"/>
              <a:buChar char="•"/>
            </a:pPr>
            <a:endParaRPr lang="en-US" sz="1400" b="0" i="0" dirty="0">
              <a:solidFill>
                <a:srgbClr val="2C3E50"/>
              </a:solidFill>
              <a:effectLst/>
              <a:latin typeface="Lato" panose="020F0502020204030203" pitchFamily="34" charset="0"/>
            </a:endParaRPr>
          </a:p>
          <a:p>
            <a:pPr marL="285750" indent="-285750" algn="l">
              <a:buFont typeface="Arial" panose="020B0604020202020204" pitchFamily="34" charset="0"/>
              <a:buChar char="•"/>
            </a:pPr>
            <a:r>
              <a:rPr lang="en-US" sz="1400" b="1" i="0" dirty="0">
                <a:solidFill>
                  <a:srgbClr val="2C3E50"/>
                </a:solidFill>
                <a:effectLst/>
                <a:latin typeface="Lato" panose="020F0502020204030203" pitchFamily="34" charset="0"/>
              </a:rPr>
              <a:t>When does the strategy truly align with the clinical question?</a:t>
            </a:r>
            <a:r>
              <a:rPr lang="en-US" sz="1400" b="0" i="0" dirty="0">
                <a:solidFill>
                  <a:srgbClr val="2C3E50"/>
                </a:solidFill>
                <a:effectLst/>
                <a:latin typeface="Lato" panose="020F0502020204030203" pitchFamily="34" charset="0"/>
              </a:rPr>
              <a:t> Does it always serve the purpose of what the clinical trial intends to uncover about a drug or treatment’s efficacy?</a:t>
            </a:r>
          </a:p>
        </p:txBody>
      </p:sp>
      <p:sp>
        <p:nvSpPr>
          <p:cNvPr id="6" name="Rectangle: Rounded Corners 5">
            <a:extLst>
              <a:ext uri="{FF2B5EF4-FFF2-40B4-BE49-F238E27FC236}">
                <a16:creationId xmlns:a16="http://schemas.microsoft.com/office/drawing/2014/main" id="{1A2B77EB-0EDA-0A3B-9B42-3B3E97AB3E89}"/>
              </a:ext>
            </a:extLst>
          </p:cNvPr>
          <p:cNvSpPr/>
          <p:nvPr/>
        </p:nvSpPr>
        <p:spPr>
          <a:xfrm>
            <a:off x="190675" y="4548850"/>
            <a:ext cx="11391725" cy="1713054"/>
          </a:xfrm>
          <a:prstGeom prst="roundRect">
            <a:avLst/>
          </a:prstGeom>
          <a:solidFill>
            <a:srgbClr val="F98FCC">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a:buFont typeface="Arial" panose="020B0604020202020204" pitchFamily="34" charset="0"/>
              <a:buChar char="•"/>
            </a:pPr>
            <a:r>
              <a:rPr lang="en-US" sz="1400" b="0" i="0" dirty="0">
                <a:solidFill>
                  <a:srgbClr val="2C3E50"/>
                </a:solidFill>
                <a:effectLst/>
                <a:latin typeface="Lato" panose="020F0502020204030203" pitchFamily="34" charset="0"/>
              </a:rPr>
              <a:t>The importance of bringing in </a:t>
            </a:r>
            <a:r>
              <a:rPr lang="en-US" sz="1400" b="1" i="0" dirty="0">
                <a:solidFill>
                  <a:srgbClr val="2C3E50"/>
                </a:solidFill>
                <a:effectLst/>
                <a:latin typeface="Lato" panose="020F0502020204030203" pitchFamily="34" charset="0"/>
              </a:rPr>
              <a:t>different disciplines</a:t>
            </a:r>
            <a:r>
              <a:rPr lang="en-US" sz="1400" b="0" i="0" dirty="0">
                <a:solidFill>
                  <a:srgbClr val="2C3E50"/>
                </a:solidFill>
                <a:effectLst/>
                <a:latin typeface="Lato" panose="020F0502020204030203" pitchFamily="34" charset="0"/>
              </a:rPr>
              <a:t>—such as statistics, clinical experts, and patient advocates—into the discussion is emphasized. This can enrich the conversation and help ensure that the trial design and strategies used are both clinically relevant and statistically valid.</a:t>
            </a:r>
          </a:p>
          <a:p>
            <a:pPr algn="l">
              <a:buFont typeface="Arial" panose="020B0604020202020204" pitchFamily="34" charset="0"/>
              <a:buChar char="•"/>
            </a:pPr>
            <a:endParaRPr lang="en-US" sz="1400" dirty="0">
              <a:solidFill>
                <a:srgbClr val="2C3E50"/>
              </a:solidFill>
              <a:latin typeface="Lato" panose="020F0502020204030203" pitchFamily="34" charset="0"/>
            </a:endParaRPr>
          </a:p>
          <a:p>
            <a:pPr>
              <a:buFont typeface="Arial" panose="020B0604020202020204" pitchFamily="34" charset="0"/>
              <a:buChar char="•"/>
            </a:pPr>
            <a:r>
              <a:rPr lang="en-US" sz="1400" b="0" i="0" dirty="0">
                <a:solidFill>
                  <a:srgbClr val="2C3E50"/>
                </a:solidFill>
                <a:effectLst/>
                <a:latin typeface="Lato" panose="020F0502020204030203" pitchFamily="34" charset="0"/>
              </a:rPr>
              <a:t>The broader purpose of </a:t>
            </a:r>
            <a:r>
              <a:rPr lang="en-US" sz="1400" b="1" i="0" dirty="0">
                <a:solidFill>
                  <a:srgbClr val="2C3E50"/>
                </a:solidFill>
                <a:effectLst/>
                <a:latin typeface="Lato" panose="020F0502020204030203" pitchFamily="34" charset="0"/>
              </a:rPr>
              <a:t>clinical trials</a:t>
            </a:r>
            <a:r>
              <a:rPr lang="en-US" sz="1400" b="0" i="0" dirty="0">
                <a:solidFill>
                  <a:srgbClr val="2C3E50"/>
                </a:solidFill>
                <a:effectLst/>
                <a:latin typeface="Lato" panose="020F0502020204030203" pitchFamily="34" charset="0"/>
              </a:rPr>
              <a:t> is questioned: </a:t>
            </a:r>
            <a:r>
              <a:rPr lang="en-US" sz="1400" b="0" i="1" dirty="0">
                <a:solidFill>
                  <a:srgbClr val="2C3E50"/>
                </a:solidFill>
                <a:effectLst/>
                <a:latin typeface="Lato" panose="020F0502020204030203" pitchFamily="34" charset="0"/>
              </a:rPr>
              <a:t>What are we really trying to learn?</a:t>
            </a:r>
            <a:r>
              <a:rPr lang="en-US" sz="1400" b="0" i="0" dirty="0">
                <a:solidFill>
                  <a:srgbClr val="2C3E50"/>
                </a:solidFill>
                <a:effectLst/>
                <a:latin typeface="Lato" panose="020F0502020204030203" pitchFamily="34" charset="0"/>
              </a:rPr>
              <a:t> Are we trying to learn about a drug’s effect in real-world settings (which might be aligned with a treatment-policy strategy), or are we more interested in understanding the precise biological effect of the drug itself, separated from intercurrent events?</a:t>
            </a:r>
          </a:p>
        </p:txBody>
      </p:sp>
    </p:spTree>
    <p:extLst>
      <p:ext uri="{BB962C8B-B14F-4D97-AF65-F5344CB8AC3E}">
        <p14:creationId xmlns:p14="http://schemas.microsoft.com/office/powerpoint/2010/main" val="94185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962063-557D-309B-3FBE-60E07CBAC11C}"/>
              </a:ext>
            </a:extLst>
          </p:cNvPr>
          <p:cNvSpPr>
            <a:spLocks noGrp="1"/>
          </p:cNvSpPr>
          <p:nvPr>
            <p:ph type="sldNum" sz="quarter" idx="12"/>
          </p:nvPr>
        </p:nvSpPr>
        <p:spPr/>
        <p:txBody>
          <a:bodyPr/>
          <a:lstStyle/>
          <a:p>
            <a:fld id="{9006A104-EB2E-4D2A-BC7D-4B0E21063193}" type="slidenum">
              <a:rPr lang="en-GB" smtClean="0"/>
              <a:t>6</a:t>
            </a:fld>
            <a:endParaRPr lang="en-GB" dirty="0"/>
          </a:p>
        </p:txBody>
      </p:sp>
      <p:sp>
        <p:nvSpPr>
          <p:cNvPr id="3" name="Title 2">
            <a:extLst>
              <a:ext uri="{FF2B5EF4-FFF2-40B4-BE49-F238E27FC236}">
                <a16:creationId xmlns:a16="http://schemas.microsoft.com/office/drawing/2014/main" id="{64965462-C8CC-3D85-F2B9-5001D2AB3202}"/>
              </a:ext>
            </a:extLst>
          </p:cNvPr>
          <p:cNvSpPr>
            <a:spLocks noGrp="1"/>
          </p:cNvSpPr>
          <p:nvPr>
            <p:ph type="title"/>
          </p:nvPr>
        </p:nvSpPr>
        <p:spPr/>
        <p:txBody>
          <a:bodyPr/>
          <a:lstStyle/>
          <a:p>
            <a:r>
              <a:rPr lang="en-US" dirty="0"/>
              <a:t>Whether the commonly used “treatment-policy strategy” in clinical trials truly reflects the underlying clinical question of interest</a:t>
            </a:r>
            <a:br>
              <a:rPr lang="en-US" dirty="0"/>
            </a:br>
            <a:r>
              <a:rPr lang="en-US" sz="1600" dirty="0"/>
              <a:t>EFSPI 9th </a:t>
            </a:r>
            <a:r>
              <a:rPr lang="en-US" sz="1600" dirty="0" err="1"/>
              <a:t>RegStat</a:t>
            </a:r>
            <a:r>
              <a:rPr lang="en-US" sz="1600" dirty="0"/>
              <a:t> S2-Talk 1</a:t>
            </a:r>
            <a:endParaRPr lang="en-US" dirty="0"/>
          </a:p>
        </p:txBody>
      </p:sp>
      <p:sp>
        <p:nvSpPr>
          <p:cNvPr id="4" name="Rectangle: Rounded Corners 3">
            <a:extLst>
              <a:ext uri="{FF2B5EF4-FFF2-40B4-BE49-F238E27FC236}">
                <a16:creationId xmlns:a16="http://schemas.microsoft.com/office/drawing/2014/main" id="{CB76947B-4F0E-4AD6-14FF-CB41502634DA}"/>
              </a:ext>
            </a:extLst>
          </p:cNvPr>
          <p:cNvSpPr/>
          <p:nvPr/>
        </p:nvSpPr>
        <p:spPr>
          <a:xfrm>
            <a:off x="195185" y="4549203"/>
            <a:ext cx="11391725" cy="1963719"/>
          </a:xfrm>
          <a:prstGeom prst="roundRect">
            <a:avLst/>
          </a:prstGeom>
          <a:solidFill>
            <a:srgbClr val="FFFF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1400" b="1" i="0" dirty="0">
                <a:solidFill>
                  <a:srgbClr val="2C3E50"/>
                </a:solidFill>
                <a:effectLst/>
                <a:latin typeface="Lato" panose="020F0502020204030203" pitchFamily="34" charset="0"/>
              </a:rPr>
              <a:t>Treatment-policy strategy can be challenging to interpret</a:t>
            </a:r>
          </a:p>
          <a:p>
            <a:pPr algn="l"/>
            <a:endParaRPr lang="en-US" sz="1400" b="1" dirty="0">
              <a:solidFill>
                <a:srgbClr val="2C3E50"/>
              </a:solidFill>
              <a:latin typeface="Lato" panose="020F0502020204030203" pitchFamily="34" charset="0"/>
            </a:endParaRPr>
          </a:p>
          <a:p>
            <a:pPr marL="342900" indent="-342900" algn="l">
              <a:buFont typeface="+mj-lt"/>
              <a:buAutoNum type="arabicPeriod"/>
            </a:pPr>
            <a:r>
              <a:rPr lang="en-US" sz="1400" dirty="0">
                <a:solidFill>
                  <a:srgbClr val="2C3E50"/>
                </a:solidFill>
                <a:latin typeface="Lato" panose="020F0502020204030203" pitchFamily="34" charset="0"/>
              </a:rPr>
              <a:t>Maintaining a consistent control strategy can be difficult as standard treatments evolve. Changes in control strategies can make initial estimations of treatment effects less reliable by the trial's end.</a:t>
            </a:r>
          </a:p>
          <a:p>
            <a:pPr marL="342900" indent="-342900" algn="l">
              <a:buFont typeface="+mj-lt"/>
              <a:buAutoNum type="arabicPeriod"/>
            </a:pPr>
            <a:endParaRPr lang="en-US" sz="1400" dirty="0">
              <a:solidFill>
                <a:srgbClr val="2C3E50"/>
              </a:solidFill>
              <a:latin typeface="Lato" panose="020F0502020204030203" pitchFamily="34" charset="0"/>
            </a:endParaRPr>
          </a:p>
          <a:p>
            <a:pPr marL="342900" indent="-342900" algn="l">
              <a:buFont typeface="+mj-lt"/>
              <a:buAutoNum type="arabicPeriod"/>
            </a:pPr>
            <a:r>
              <a:rPr lang="en-US" sz="1400" dirty="0">
                <a:solidFill>
                  <a:srgbClr val="2C3E50"/>
                </a:solidFill>
                <a:latin typeface="Lato" panose="020F0502020204030203" pitchFamily="34" charset="0"/>
              </a:rPr>
              <a:t>Ensure pre-specified endpoints and account for control group changes in the analysis to support consistency in interpretation.</a:t>
            </a:r>
          </a:p>
          <a:p>
            <a:pPr marL="342900" indent="-342900" algn="l">
              <a:buFont typeface="+mj-lt"/>
              <a:buAutoNum type="arabicPeriod"/>
            </a:pPr>
            <a:endParaRPr lang="en-US" sz="1400" dirty="0">
              <a:solidFill>
                <a:srgbClr val="2C3E50"/>
              </a:solidFill>
              <a:latin typeface="Lato" panose="020F0502020204030203" pitchFamily="34" charset="0"/>
            </a:endParaRPr>
          </a:p>
          <a:p>
            <a:pPr marL="342900" indent="-342900" algn="l">
              <a:buFont typeface="+mj-lt"/>
              <a:buAutoNum type="arabicPeriod"/>
            </a:pPr>
            <a:r>
              <a:rPr lang="en-US" sz="1400" dirty="0">
                <a:solidFill>
                  <a:srgbClr val="2C3E50"/>
                </a:solidFill>
                <a:latin typeface="Lato" panose="020F0502020204030203" pitchFamily="34" charset="0"/>
              </a:rPr>
              <a:t>Engage with regulatory agencies to determine acceptable adaptations that reflect clinical practice changes, balancing consistency and relevance.</a:t>
            </a:r>
          </a:p>
        </p:txBody>
      </p:sp>
      <p:sp>
        <p:nvSpPr>
          <p:cNvPr id="5" name="Rectangle: Rounded Corners 4">
            <a:extLst>
              <a:ext uri="{FF2B5EF4-FFF2-40B4-BE49-F238E27FC236}">
                <a16:creationId xmlns:a16="http://schemas.microsoft.com/office/drawing/2014/main" id="{346E3E00-B78E-1995-C622-B30FC72BB208}"/>
              </a:ext>
            </a:extLst>
          </p:cNvPr>
          <p:cNvSpPr/>
          <p:nvPr/>
        </p:nvSpPr>
        <p:spPr>
          <a:xfrm>
            <a:off x="190675" y="1388963"/>
            <a:ext cx="5246734" cy="3060203"/>
          </a:xfrm>
          <a:prstGeom prst="roundRect">
            <a:avLst/>
          </a:prstGeom>
          <a:solidFill>
            <a:srgbClr val="92D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b="1" dirty="0">
                <a:solidFill>
                  <a:srgbClr val="242828"/>
                </a:solidFill>
              </a:rPr>
              <a:t>Changes in Control and Treatment Lines</a:t>
            </a:r>
            <a:r>
              <a:rPr lang="en-US" sz="1400" dirty="0">
                <a:solidFill>
                  <a:srgbClr val="242828"/>
                </a:solidFill>
              </a:rPr>
              <a:t>:</a:t>
            </a:r>
          </a:p>
          <a:p>
            <a:endParaRPr lang="en-US" sz="1400" dirty="0">
              <a:solidFill>
                <a:srgbClr val="242828"/>
              </a:solidFill>
            </a:endParaRPr>
          </a:p>
          <a:p>
            <a:pPr marL="285750" indent="-285750">
              <a:buFont typeface="Arial" panose="020B0604020202020204" pitchFamily="34" charset="0"/>
              <a:buChar char="•"/>
            </a:pPr>
            <a:r>
              <a:rPr lang="en-US" sz="1400" dirty="0">
                <a:solidFill>
                  <a:srgbClr val="242828"/>
                </a:solidFill>
              </a:rPr>
              <a:t>In oncology trials, the evolution of standard treatments complicates comparisons over time. For instance, a new drug might be tested as third-line therapy initially and later as second-line therapy, leading to complex interpretations when comparing different treatment strategies.</a:t>
            </a:r>
          </a:p>
          <a:p>
            <a:pPr marL="285750" indent="-285750">
              <a:buFont typeface="Arial" panose="020B0604020202020204" pitchFamily="34" charset="0"/>
              <a:buChar char="•"/>
            </a:pPr>
            <a:endParaRPr lang="en-US" sz="1400" dirty="0">
              <a:solidFill>
                <a:srgbClr val="242828"/>
              </a:solidFill>
            </a:endParaRPr>
          </a:p>
          <a:p>
            <a:pPr marL="285750" indent="-285750">
              <a:buFont typeface="Arial" panose="020B0604020202020204" pitchFamily="34" charset="0"/>
              <a:buChar char="•"/>
            </a:pPr>
            <a:r>
              <a:rPr lang="en-US" sz="1400" dirty="0">
                <a:solidFill>
                  <a:srgbClr val="242828"/>
                </a:solidFill>
              </a:rPr>
              <a:t>Clearly document the evolution of treatment lines and apply statistical methods that account for changes over time.</a:t>
            </a:r>
          </a:p>
        </p:txBody>
      </p:sp>
      <p:sp>
        <p:nvSpPr>
          <p:cNvPr id="6" name="Rectangle: Rounded Corners 5">
            <a:extLst>
              <a:ext uri="{FF2B5EF4-FFF2-40B4-BE49-F238E27FC236}">
                <a16:creationId xmlns:a16="http://schemas.microsoft.com/office/drawing/2014/main" id="{1A2B77EB-0EDA-0A3B-9B42-3B3E97AB3E89}"/>
              </a:ext>
            </a:extLst>
          </p:cNvPr>
          <p:cNvSpPr/>
          <p:nvPr/>
        </p:nvSpPr>
        <p:spPr>
          <a:xfrm>
            <a:off x="6007261" y="1388964"/>
            <a:ext cx="5575139" cy="3060202"/>
          </a:xfrm>
          <a:prstGeom prst="roundRect">
            <a:avLst/>
          </a:prstGeom>
          <a:solidFill>
            <a:srgbClr val="F98FCC">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1400" b="1" dirty="0">
                <a:solidFill>
                  <a:srgbClr val="242828"/>
                </a:solidFill>
              </a:rPr>
              <a:t>Crossover of Treatment Strategies</a:t>
            </a:r>
            <a:r>
              <a:rPr lang="en-US" sz="1400" dirty="0">
                <a:solidFill>
                  <a:srgbClr val="242828"/>
                </a:solidFill>
              </a:rPr>
              <a:t>:</a:t>
            </a:r>
          </a:p>
          <a:p>
            <a:endParaRPr lang="en-US" sz="1400" dirty="0">
              <a:solidFill>
                <a:srgbClr val="242828"/>
              </a:solidFill>
            </a:endParaRPr>
          </a:p>
          <a:p>
            <a:pPr marL="285750" indent="-285750">
              <a:buFont typeface="Arial" panose="020B0604020202020204" pitchFamily="34" charset="0"/>
              <a:buChar char="•"/>
            </a:pPr>
            <a:r>
              <a:rPr lang="en-US" sz="1400" dirty="0">
                <a:solidFill>
                  <a:srgbClr val="242828"/>
                </a:solidFill>
              </a:rPr>
              <a:t>Control group patients may switch to the experimental treatment due to disease progression, creating a mix of treatment sequences that complicates efficacy evaluation.</a:t>
            </a:r>
          </a:p>
          <a:p>
            <a:pPr marL="285750" indent="-285750">
              <a:buFont typeface="Arial" panose="020B0604020202020204" pitchFamily="34" charset="0"/>
              <a:buChar char="•"/>
            </a:pPr>
            <a:endParaRPr lang="en-US" sz="1400" dirty="0">
              <a:solidFill>
                <a:srgbClr val="242828"/>
              </a:solidFill>
            </a:endParaRPr>
          </a:p>
          <a:p>
            <a:pPr marL="285750" indent="-285750">
              <a:buFont typeface="Arial" panose="020B0604020202020204" pitchFamily="34" charset="0"/>
              <a:buChar char="•"/>
            </a:pPr>
            <a:r>
              <a:rPr lang="en-US" sz="1400" dirty="0">
                <a:solidFill>
                  <a:srgbClr val="242828"/>
                </a:solidFill>
              </a:rPr>
              <a:t>Use statistical models designed to handle crossover events or consider the use of time-to-event analysis methods to account for treatment switches.</a:t>
            </a:r>
          </a:p>
        </p:txBody>
      </p:sp>
    </p:spTree>
    <p:extLst>
      <p:ext uri="{BB962C8B-B14F-4D97-AF65-F5344CB8AC3E}">
        <p14:creationId xmlns:p14="http://schemas.microsoft.com/office/powerpoint/2010/main" val="1363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962063-557D-309B-3FBE-60E07CBAC11C}"/>
              </a:ext>
            </a:extLst>
          </p:cNvPr>
          <p:cNvSpPr>
            <a:spLocks noGrp="1"/>
          </p:cNvSpPr>
          <p:nvPr>
            <p:ph type="sldNum" sz="quarter" idx="12"/>
          </p:nvPr>
        </p:nvSpPr>
        <p:spPr/>
        <p:txBody>
          <a:bodyPr/>
          <a:lstStyle/>
          <a:p>
            <a:fld id="{9006A104-EB2E-4D2A-BC7D-4B0E21063193}" type="slidenum">
              <a:rPr lang="en-GB" smtClean="0"/>
              <a:t>7</a:t>
            </a:fld>
            <a:endParaRPr lang="en-GB" dirty="0"/>
          </a:p>
        </p:txBody>
      </p:sp>
      <p:sp>
        <p:nvSpPr>
          <p:cNvPr id="3" name="Title 2">
            <a:extLst>
              <a:ext uri="{FF2B5EF4-FFF2-40B4-BE49-F238E27FC236}">
                <a16:creationId xmlns:a16="http://schemas.microsoft.com/office/drawing/2014/main" id="{64965462-C8CC-3D85-F2B9-5001D2AB3202}"/>
              </a:ext>
            </a:extLst>
          </p:cNvPr>
          <p:cNvSpPr>
            <a:spLocks noGrp="1"/>
          </p:cNvSpPr>
          <p:nvPr>
            <p:ph type="title"/>
          </p:nvPr>
        </p:nvSpPr>
        <p:spPr/>
        <p:txBody>
          <a:bodyPr/>
          <a:lstStyle/>
          <a:p>
            <a:r>
              <a:rPr lang="en-US" dirty="0"/>
              <a:t>Whether the commonly used “treatment-policy strategy” in clinical trials truly reflects the underlying clinical question of interest</a:t>
            </a:r>
            <a:br>
              <a:rPr lang="en-US" dirty="0"/>
            </a:br>
            <a:r>
              <a:rPr lang="en-US" sz="1600" dirty="0"/>
              <a:t>EFSPI 9th </a:t>
            </a:r>
            <a:r>
              <a:rPr lang="en-US" sz="1600" dirty="0" err="1"/>
              <a:t>RegStat</a:t>
            </a:r>
            <a:r>
              <a:rPr lang="en-US" sz="1600" dirty="0"/>
              <a:t> S2-Talk 1</a:t>
            </a:r>
            <a:endParaRPr lang="en-US" dirty="0"/>
          </a:p>
        </p:txBody>
      </p:sp>
      <p:sp>
        <p:nvSpPr>
          <p:cNvPr id="4" name="Rectangle: Rounded Corners 3">
            <a:extLst>
              <a:ext uri="{FF2B5EF4-FFF2-40B4-BE49-F238E27FC236}">
                <a16:creationId xmlns:a16="http://schemas.microsoft.com/office/drawing/2014/main" id="{CB76947B-4F0E-4AD6-14FF-CB41502634DA}"/>
              </a:ext>
            </a:extLst>
          </p:cNvPr>
          <p:cNvSpPr/>
          <p:nvPr/>
        </p:nvSpPr>
        <p:spPr>
          <a:xfrm>
            <a:off x="190675" y="1369325"/>
            <a:ext cx="5916705" cy="4987046"/>
          </a:xfrm>
          <a:prstGeom prst="roundRect">
            <a:avLst/>
          </a:prstGeom>
          <a:solidFill>
            <a:srgbClr val="FFFF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1400" b="1" i="0" dirty="0">
                <a:solidFill>
                  <a:srgbClr val="2C3E50"/>
                </a:solidFill>
                <a:effectLst/>
                <a:latin typeface="Lato" panose="020F0502020204030203" pitchFamily="34" charset="0"/>
              </a:rPr>
              <a:t>Complexity from Rescue Medications: </a:t>
            </a:r>
            <a:r>
              <a:rPr lang="en-US" sz="1400" i="0" dirty="0">
                <a:solidFill>
                  <a:srgbClr val="2C3E50"/>
                </a:solidFill>
                <a:effectLst/>
                <a:latin typeface="Lato" panose="020F0502020204030203" pitchFamily="34" charset="0"/>
              </a:rPr>
              <a:t>The use of rescue medications during trials introduces complexity to treatment-policy evaluations, as it can obscure the true effect of the experimental drug, especially in trials with a focus on long-term outcomes.</a:t>
            </a:r>
          </a:p>
          <a:p>
            <a:pPr algn="l"/>
            <a:endParaRPr lang="en-US" sz="1400" i="0" dirty="0">
              <a:solidFill>
                <a:srgbClr val="2C3E50"/>
              </a:solidFill>
              <a:effectLst/>
              <a:latin typeface="Lato" panose="020F0502020204030203" pitchFamily="34" charset="0"/>
            </a:endParaRPr>
          </a:p>
          <a:p>
            <a:pPr algn="l"/>
            <a:r>
              <a:rPr lang="en-US" sz="1400" b="1" i="0" dirty="0">
                <a:solidFill>
                  <a:srgbClr val="2C3E50"/>
                </a:solidFill>
                <a:effectLst/>
                <a:latin typeface="Lato" panose="020F0502020204030203" pitchFamily="34" charset="0"/>
              </a:rPr>
              <a:t>Challenges in Assessing Rescue Medications: </a:t>
            </a:r>
            <a:r>
              <a:rPr lang="en-US" sz="1400" i="0" dirty="0">
                <a:solidFill>
                  <a:srgbClr val="2C3E50"/>
                </a:solidFill>
                <a:effectLst/>
                <a:latin typeface="Lato" panose="020F0502020204030203" pitchFamily="34" charset="0"/>
              </a:rPr>
              <a:t>Treatment-policy aims to assess the overall effect, including rescue medications, which may complicate interpretation, especially when rescue use is frequent. Separating the impact of the experimental drug from rescue treatments becomes challenging in these cases.</a:t>
            </a:r>
            <a:endParaRPr lang="en-US" sz="1400" dirty="0">
              <a:solidFill>
                <a:srgbClr val="2C3E50"/>
              </a:solidFill>
              <a:latin typeface="Lato" panose="020F0502020204030203" pitchFamily="34" charset="0"/>
            </a:endParaRPr>
          </a:p>
        </p:txBody>
      </p:sp>
      <p:sp>
        <p:nvSpPr>
          <p:cNvPr id="5" name="Rectangle: Rounded Corners 4">
            <a:extLst>
              <a:ext uri="{FF2B5EF4-FFF2-40B4-BE49-F238E27FC236}">
                <a16:creationId xmlns:a16="http://schemas.microsoft.com/office/drawing/2014/main" id="{346E3E00-B78E-1995-C622-B30FC72BB208}"/>
              </a:ext>
            </a:extLst>
          </p:cNvPr>
          <p:cNvSpPr/>
          <p:nvPr/>
        </p:nvSpPr>
        <p:spPr>
          <a:xfrm>
            <a:off x="6335666" y="1369325"/>
            <a:ext cx="5246734" cy="2519769"/>
          </a:xfrm>
          <a:prstGeom prst="roundRect">
            <a:avLst/>
          </a:prstGeom>
          <a:solidFill>
            <a:srgbClr val="92D05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1400" b="1" i="0" dirty="0">
                <a:solidFill>
                  <a:srgbClr val="2C3E50"/>
                </a:solidFill>
                <a:effectLst/>
                <a:latin typeface="Lato" panose="020F0502020204030203" pitchFamily="34" charset="0"/>
              </a:rPr>
              <a:t>Treatment-Policy vs. Hypothetical Strategy: </a:t>
            </a:r>
          </a:p>
          <a:p>
            <a:pPr algn="l"/>
            <a:endParaRPr lang="en-US" sz="1400" b="1" dirty="0">
              <a:solidFill>
                <a:srgbClr val="2C3E50"/>
              </a:solidFill>
              <a:latin typeface="Lato" panose="020F0502020204030203" pitchFamily="34" charset="0"/>
            </a:endParaRPr>
          </a:p>
          <a:p>
            <a:pPr algn="l"/>
            <a:r>
              <a:rPr lang="en-US" sz="1400" b="1" i="0" dirty="0">
                <a:solidFill>
                  <a:srgbClr val="2C3E50"/>
                </a:solidFill>
                <a:effectLst/>
                <a:latin typeface="Lato" panose="020F0502020204030203" pitchFamily="34" charset="0"/>
              </a:rPr>
              <a:t>A hypothetical approach—considering outcomes without rescue medication—may provide a clearer view of the experimental drug's effect. This approach isolates the drug's impact and avoids the conservative bias of the treatment-policy approach, which includes rescue medication effects.</a:t>
            </a:r>
            <a:endParaRPr lang="en-US" sz="1400" b="0" i="0" dirty="0">
              <a:solidFill>
                <a:srgbClr val="2C3E50"/>
              </a:solidFill>
              <a:effectLst/>
              <a:latin typeface="Lato" panose="020F0502020204030203" pitchFamily="34" charset="0"/>
            </a:endParaRPr>
          </a:p>
        </p:txBody>
      </p:sp>
      <p:sp>
        <p:nvSpPr>
          <p:cNvPr id="6" name="Rectangle: Rounded Corners 5">
            <a:extLst>
              <a:ext uri="{FF2B5EF4-FFF2-40B4-BE49-F238E27FC236}">
                <a16:creationId xmlns:a16="http://schemas.microsoft.com/office/drawing/2014/main" id="{1A2B77EB-0EDA-0A3B-9B42-3B3E97AB3E89}"/>
              </a:ext>
            </a:extLst>
          </p:cNvPr>
          <p:cNvSpPr/>
          <p:nvPr/>
        </p:nvSpPr>
        <p:spPr>
          <a:xfrm>
            <a:off x="6423949" y="4132163"/>
            <a:ext cx="5158451" cy="2129741"/>
          </a:xfrm>
          <a:prstGeom prst="roundRect">
            <a:avLst/>
          </a:prstGeom>
          <a:solidFill>
            <a:srgbClr val="F98FCC">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l"/>
            <a:r>
              <a:rPr lang="en-US" sz="1400" b="1" i="0" dirty="0">
                <a:solidFill>
                  <a:srgbClr val="2C3E50"/>
                </a:solidFill>
                <a:effectLst/>
                <a:latin typeface="Lato" panose="020F0502020204030203" pitchFamily="34" charset="0"/>
              </a:rPr>
              <a:t>Conservative vs. Hypothetical Approach</a:t>
            </a:r>
            <a:r>
              <a:rPr lang="en-US" sz="1400" b="0" i="0" dirty="0">
                <a:solidFill>
                  <a:srgbClr val="2C3E50"/>
                </a:solidFill>
                <a:effectLst/>
                <a:latin typeface="Lato" panose="020F0502020204030203" pitchFamily="34" charset="0"/>
              </a:rPr>
              <a:t>: </a:t>
            </a:r>
          </a:p>
          <a:p>
            <a:pPr algn="l"/>
            <a:endParaRPr lang="en-US" sz="1400" dirty="0">
              <a:solidFill>
                <a:srgbClr val="2C3E50"/>
              </a:solidFill>
              <a:latin typeface="Lato" panose="020F0502020204030203" pitchFamily="34" charset="0"/>
            </a:endParaRPr>
          </a:p>
          <a:p>
            <a:pPr algn="l"/>
            <a:r>
              <a:rPr lang="en-US" sz="1400" b="0" i="0" dirty="0">
                <a:solidFill>
                  <a:srgbClr val="2C3E50"/>
                </a:solidFill>
                <a:effectLst/>
                <a:latin typeface="Lato" panose="020F0502020204030203" pitchFamily="34" charset="0"/>
              </a:rPr>
              <a:t>The treatment-policy approach is considered conservative, as it includes rescue effects that may mask the experimental drug’s benefit. The hypothetical approach can offer clearer insights by focusing on the drug's effect in the absence of rescue medications.</a:t>
            </a:r>
          </a:p>
        </p:txBody>
      </p:sp>
    </p:spTree>
    <p:extLst>
      <p:ext uri="{BB962C8B-B14F-4D97-AF65-F5344CB8AC3E}">
        <p14:creationId xmlns:p14="http://schemas.microsoft.com/office/powerpoint/2010/main" val="3156811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3A0EBF4-ABFD-3C16-D9BB-09B519B7BD5C}"/>
              </a:ext>
            </a:extLst>
          </p:cNvPr>
          <p:cNvGrpSpPr/>
          <p:nvPr/>
        </p:nvGrpSpPr>
        <p:grpSpPr>
          <a:xfrm>
            <a:off x="3917411" y="1743077"/>
            <a:ext cx="4357181" cy="4365183"/>
            <a:chOff x="2938058" y="1307307"/>
            <a:chExt cx="3267886" cy="3273887"/>
          </a:xfrm>
        </p:grpSpPr>
        <p:sp>
          <p:nvSpPr>
            <p:cNvPr id="3" name="TextBox 2">
              <a:hlinkClick r:id="rId2"/>
              <a:extLst>
                <a:ext uri="{FF2B5EF4-FFF2-40B4-BE49-F238E27FC236}">
                  <a16:creationId xmlns:a16="http://schemas.microsoft.com/office/drawing/2014/main" id="{97E9D8C3-4062-C062-C6A1-3F439B55D924}"/>
                </a:ext>
              </a:extLst>
            </p:cNvPr>
            <p:cNvSpPr txBox="1"/>
            <p:nvPr/>
          </p:nvSpPr>
          <p:spPr>
            <a:xfrm>
              <a:off x="3709932" y="3858934"/>
              <a:ext cx="1723248" cy="303497"/>
            </a:xfrm>
            <a:prstGeom prst="rect">
              <a:avLst/>
            </a:prstGeom>
            <a:noFill/>
          </p:spPr>
          <p:txBody>
            <a:bodyPr wrap="square" lIns="0" tIns="0" rIns="0" bIns="0" rtlCol="0" anchor="b">
              <a:spAutoFit/>
            </a:bodyPr>
            <a:lstStyle/>
            <a:p>
              <a:pPr algn="ctr" defTabSz="594940">
                <a:lnSpc>
                  <a:spcPct val="150000"/>
                </a:lnSpc>
              </a:pPr>
              <a:r>
                <a:rPr lang="en-US" sz="2000" b="1" dirty="0">
                  <a:solidFill>
                    <a:srgbClr val="FFFFFF"/>
                  </a:solidFill>
                  <a:latin typeface="Arial"/>
                  <a:cs typeface="Arial"/>
                </a:rPr>
                <a:t>ICONplc.com</a:t>
              </a:r>
            </a:p>
          </p:txBody>
        </p:sp>
        <p:pic>
          <p:nvPicPr>
            <p:cNvPr id="10" name="Picture 9">
              <a:hlinkClick r:id="rId2"/>
              <a:extLst>
                <a:ext uri="{FF2B5EF4-FFF2-40B4-BE49-F238E27FC236}">
                  <a16:creationId xmlns:a16="http://schemas.microsoft.com/office/drawing/2014/main" id="{15E6C6EC-0449-F57B-DA18-3FA839BE6933}"/>
                </a:ext>
              </a:extLst>
            </p:cNvPr>
            <p:cNvPicPr>
              <a:picLocks noChangeAspect="1"/>
            </p:cNvPicPr>
            <p:nvPr/>
          </p:nvPicPr>
          <p:blipFill>
            <a:blip r:embed="rId3"/>
            <a:srcRect/>
            <a:stretch/>
          </p:blipFill>
          <p:spPr>
            <a:xfrm>
              <a:off x="2938058" y="1307307"/>
              <a:ext cx="3267886" cy="874505"/>
            </a:xfrm>
            <a:prstGeom prst="rect">
              <a:avLst/>
            </a:prstGeom>
          </p:spPr>
        </p:pic>
        <p:sp>
          <p:nvSpPr>
            <p:cNvPr id="11" name="Rectangle 10">
              <a:extLst>
                <a:ext uri="{FF2B5EF4-FFF2-40B4-BE49-F238E27FC236}">
                  <a16:creationId xmlns:a16="http://schemas.microsoft.com/office/drawing/2014/main" id="{829A3AD8-99F5-3B99-8B95-8CD2D3C4BEEC}"/>
                </a:ext>
              </a:extLst>
            </p:cNvPr>
            <p:cNvSpPr/>
            <p:nvPr/>
          </p:nvSpPr>
          <p:spPr>
            <a:xfrm>
              <a:off x="3997480" y="4488861"/>
              <a:ext cx="1148150" cy="92333"/>
            </a:xfrm>
            <a:prstGeom prst="rect">
              <a:avLst/>
            </a:prstGeom>
          </p:spPr>
          <p:txBody>
            <a:bodyPr wrap="none" lIns="0" tIns="0" rIns="0" bIns="0">
              <a:spAutoFit/>
            </a:bodyPr>
            <a:lstStyle/>
            <a:p>
              <a:pPr algn="ctr" defTabSz="594940"/>
              <a:r>
                <a:rPr lang="en-US" sz="800" dirty="0">
                  <a:solidFill>
                    <a:srgbClr val="FFFFFF"/>
                  </a:solidFill>
                  <a:latin typeface="Arial"/>
                </a:rPr>
                <a:t>© 2023 ICON. All rights reserved.</a:t>
              </a:r>
            </a:p>
          </p:txBody>
        </p:sp>
        <p:grpSp>
          <p:nvGrpSpPr>
            <p:cNvPr id="15" name="Group 14">
              <a:extLst>
                <a:ext uri="{FF2B5EF4-FFF2-40B4-BE49-F238E27FC236}">
                  <a16:creationId xmlns:a16="http://schemas.microsoft.com/office/drawing/2014/main" id="{445814BA-A343-F1B1-6BC6-AD3DD32B2EE2}"/>
                </a:ext>
              </a:extLst>
            </p:cNvPr>
            <p:cNvGrpSpPr/>
            <p:nvPr/>
          </p:nvGrpSpPr>
          <p:grpSpPr>
            <a:xfrm>
              <a:off x="3528234" y="2888041"/>
              <a:ext cx="2066739" cy="356942"/>
              <a:chOff x="3528234" y="2888041"/>
              <a:chExt cx="2066739" cy="356942"/>
            </a:xfrm>
          </p:grpSpPr>
          <p:pic>
            <p:nvPicPr>
              <p:cNvPr id="5" name="Picture 4">
                <a:hlinkClick r:id="rId4"/>
                <a:extLst>
                  <a:ext uri="{FF2B5EF4-FFF2-40B4-BE49-F238E27FC236}">
                    <a16:creationId xmlns:a16="http://schemas.microsoft.com/office/drawing/2014/main" id="{05051DE8-1F28-D5A4-F491-E9E77C3C17F9}"/>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3528234" y="2888041"/>
                <a:ext cx="352952" cy="350567"/>
              </a:xfrm>
              <a:prstGeom prst="rect">
                <a:avLst/>
              </a:prstGeom>
            </p:spPr>
          </p:pic>
          <p:pic>
            <p:nvPicPr>
              <p:cNvPr id="7" name="Picture 6">
                <a:hlinkClick r:id="rId6"/>
                <a:extLst>
                  <a:ext uri="{FF2B5EF4-FFF2-40B4-BE49-F238E27FC236}">
                    <a16:creationId xmlns:a16="http://schemas.microsoft.com/office/drawing/2014/main" id="{6BDE864E-5440-805B-E70B-5076A7AA7A2E}"/>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4382072" y="2888041"/>
                <a:ext cx="354530" cy="356942"/>
              </a:xfrm>
              <a:prstGeom prst="rect">
                <a:avLst/>
              </a:prstGeom>
            </p:spPr>
          </p:pic>
          <p:pic>
            <p:nvPicPr>
              <p:cNvPr id="8" name="Picture 7">
                <a:hlinkClick r:id="rId8"/>
                <a:extLst>
                  <a:ext uri="{FF2B5EF4-FFF2-40B4-BE49-F238E27FC236}">
                    <a16:creationId xmlns:a16="http://schemas.microsoft.com/office/drawing/2014/main" id="{6672B399-E902-5176-625D-242C250BC3AD}"/>
                  </a:ext>
                </a:extLst>
              </p:cNvPr>
              <p:cNvPicPr>
                <a:picLocks noChangeAspect="1"/>
              </p:cNvPicPr>
              <p:nvPr userDrawn="1"/>
            </p:nvPicPr>
            <p:blipFill>
              <a:blip r:embed="rId9" cstate="print">
                <a:extLst>
                  <a:ext uri="{28A0092B-C50C-407E-A947-70E740481C1C}">
                    <a14:useLocalDpi xmlns:a14="http://schemas.microsoft.com/office/drawing/2010/main"/>
                  </a:ext>
                </a:extLst>
              </a:blip>
              <a:stretch>
                <a:fillRect/>
              </a:stretch>
            </p:blipFill>
            <p:spPr>
              <a:xfrm>
                <a:off x="4808845" y="2888041"/>
                <a:ext cx="356942" cy="356942"/>
              </a:xfrm>
              <a:prstGeom prst="rect">
                <a:avLst/>
              </a:prstGeom>
            </p:spPr>
          </p:pic>
          <p:pic>
            <p:nvPicPr>
              <p:cNvPr id="9" name="Picture 8">
                <a:hlinkClick r:id="rId10"/>
                <a:extLst>
                  <a:ext uri="{FF2B5EF4-FFF2-40B4-BE49-F238E27FC236}">
                    <a16:creationId xmlns:a16="http://schemas.microsoft.com/office/drawing/2014/main" id="{D63AAD13-94E9-C4BD-E0EB-7A5491B6975F}"/>
                  </a:ext>
                </a:extLst>
              </p:cNvPr>
              <p:cNvPicPr>
                <a:picLocks noChangeAspect="1"/>
              </p:cNvPicPr>
              <p:nvPr userDrawn="1"/>
            </p:nvPicPr>
            <p:blipFill>
              <a:blip r:embed="rId11" cstate="print">
                <a:extLst>
                  <a:ext uri="{28A0092B-C50C-407E-A947-70E740481C1C}">
                    <a14:useLocalDpi xmlns:a14="http://schemas.microsoft.com/office/drawing/2010/main"/>
                  </a:ext>
                </a:extLst>
              </a:blip>
              <a:stretch>
                <a:fillRect/>
              </a:stretch>
            </p:blipFill>
            <p:spPr>
              <a:xfrm>
                <a:off x="5238031" y="2888041"/>
                <a:ext cx="356942" cy="356942"/>
              </a:xfrm>
              <a:prstGeom prst="rect">
                <a:avLst/>
              </a:prstGeom>
            </p:spPr>
          </p:pic>
          <p:sp>
            <p:nvSpPr>
              <p:cNvPr id="13" name="Oval 12">
                <a:hlinkClick r:id="rId12"/>
                <a:extLst>
                  <a:ext uri="{FF2B5EF4-FFF2-40B4-BE49-F238E27FC236}">
                    <a16:creationId xmlns:a16="http://schemas.microsoft.com/office/drawing/2014/main" id="{B795D79D-9967-BD8D-A6DE-162362777986}"/>
                  </a:ext>
                </a:extLst>
              </p:cNvPr>
              <p:cNvSpPr/>
              <p:nvPr/>
            </p:nvSpPr>
            <p:spPr>
              <a:xfrm>
                <a:off x="3953429" y="2888041"/>
                <a:ext cx="356400" cy="3564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E" sz="3200"/>
              </a:p>
            </p:txBody>
          </p:sp>
        </p:grpSp>
      </p:grpSp>
      <p:pic>
        <p:nvPicPr>
          <p:cNvPr id="14" name="Picture 13" descr="About Twitter | Our logo, brand guidelines, and Tweet tools">
            <a:hlinkClick r:id="rId12"/>
            <a:extLst>
              <a:ext uri="{FF2B5EF4-FFF2-40B4-BE49-F238E27FC236}">
                <a16:creationId xmlns:a16="http://schemas.microsoft.com/office/drawing/2014/main" id="{0BB2F7E2-E2FB-D5E6-1C44-2B19C054A97B}"/>
              </a:ext>
            </a:extLst>
          </p:cNvPr>
          <p:cNvPicPr>
            <a:picLocks noChangeAspect="1"/>
          </p:cNvPicPr>
          <p:nvPr/>
        </p:nvPicPr>
        <p:blipFill>
          <a:blip r:embed="rId1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424140" y="3991189"/>
            <a:ext cx="200528" cy="20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328500"/>
      </p:ext>
    </p:extLst>
  </p:cSld>
  <p:clrMapOvr>
    <a:masterClrMapping/>
  </p:clrMapOvr>
</p:sld>
</file>

<file path=ppt/theme/theme1.xml><?xml version="1.0" encoding="utf-8"?>
<a:theme xmlns:a="http://schemas.openxmlformats.org/drawingml/2006/main" name="ICON Impact Circle template 2023">
  <a:themeElements>
    <a:clrScheme name="ICON 2023">
      <a:dk1>
        <a:srgbClr val="242828"/>
      </a:dk1>
      <a:lt1>
        <a:srgbClr val="FFFFFF"/>
      </a:lt1>
      <a:dk2>
        <a:srgbClr val="6A696D"/>
      </a:dk2>
      <a:lt2>
        <a:srgbClr val="FFFFFF"/>
      </a:lt2>
      <a:accent1>
        <a:srgbClr val="128474"/>
      </a:accent1>
      <a:accent2>
        <a:srgbClr val="004750"/>
      </a:accent2>
      <a:accent3>
        <a:srgbClr val="94D60A"/>
      </a:accent3>
      <a:accent4>
        <a:srgbClr val="60C3D6"/>
      </a:accent4>
      <a:accent5>
        <a:srgbClr val="1790D0"/>
      </a:accent5>
      <a:accent6>
        <a:srgbClr val="632A86"/>
      </a:accent6>
      <a:hlink>
        <a:srgbClr val="128474"/>
      </a:hlink>
      <a:folHlink>
        <a:srgbClr val="128474"/>
      </a:folHlink>
    </a:clrScheme>
    <a:fontScheme name="ICON">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l">
          <a:defRPr sz="2000" dirty="0" smtClean="0"/>
        </a:defPPr>
      </a:lstStyle>
    </a:txDef>
  </a:objectDefaults>
  <a:extraClrSchemeLst/>
  <a:custClrLst>
    <a:custClr name="ICON green">
      <a:srgbClr val="128474"/>
    </a:custClr>
    <a:custClr name="Dark green">
      <a:srgbClr val="004750"/>
    </a:custClr>
    <a:custClr name="Green">
      <a:srgbClr val="94D60A"/>
    </a:custClr>
    <a:custClr name="Yellow green">
      <a:srgbClr val="CEDB00"/>
    </a:custClr>
    <a:custClr name="Light blue">
      <a:srgbClr val="60C3D6"/>
    </a:custClr>
    <a:custClr name="Blue">
      <a:srgbClr val="1790D0"/>
    </a:custClr>
    <a:custClr name="Purple">
      <a:srgbClr val="632B86"/>
    </a:custClr>
    <a:custClr name="Pink">
      <a:srgbClr val="FF4098"/>
    </a:custClr>
    <a:custClr name="Stone">
      <a:srgbClr val="DBD1C2"/>
    </a:custClr>
    <a:custClr name="Grey">
      <a:srgbClr val="6A696D"/>
    </a:custClr>
    <a:custClr name="ICON green 80%">
      <a:srgbClr val="419D90"/>
    </a:custClr>
    <a:custClr name="Dark green 80%">
      <a:srgbClr val="336C73"/>
    </a:custClr>
    <a:custClr name="Green 80%">
      <a:srgbClr val="A9DE3B"/>
    </a:custClr>
    <a:custClr name="Yellow green 80%">
      <a:srgbClr val="D8E233"/>
    </a:custClr>
    <a:custClr name="Light blue 80%">
      <a:srgbClr val="80CFDE"/>
    </a:custClr>
    <a:custClr name="Blue 80%">
      <a:srgbClr val="45A6D9"/>
    </a:custClr>
    <a:custClr name="Purple 80%">
      <a:srgbClr val="82559E"/>
    </a:custClr>
    <a:custClr name="Pink 80%">
      <a:srgbClr val="FF66AD"/>
    </a:custClr>
    <a:custClr name="Stone 80%">
      <a:srgbClr val="E2DACE"/>
    </a:custClr>
    <a:custClr name="Grey 80%">
      <a:srgbClr val="88878A"/>
    </a:custClr>
    <a:custClr name="ICON green 60%">
      <a:srgbClr val="71B5AC"/>
    </a:custClr>
    <a:custClr name="Dark green 60%">
      <a:srgbClr val="669196"/>
    </a:custClr>
    <a:custClr name="Green 60%">
      <a:srgbClr val="BFE66C"/>
    </a:custClr>
    <a:custClr name="Yellow green 60%">
      <a:srgbClr val="E2E966"/>
    </a:custClr>
    <a:custClr name="Light blue 60%">
      <a:srgbClr val="A0DBE6"/>
    </a:custClr>
    <a:custClr name="Blue 60%">
      <a:srgbClr val="74BCE3"/>
    </a:custClr>
    <a:custClr name="Purple 60%">
      <a:srgbClr val="A17FB6"/>
    </a:custClr>
    <a:custClr name="Pink 60%">
      <a:srgbClr val="FF8CC1"/>
    </a:custClr>
    <a:custClr name="Stone 60%">
      <a:srgbClr val="E9E3DA"/>
    </a:custClr>
    <a:custClr name="Grey 60%">
      <a:srgbClr val="A6A5A7"/>
    </a:custClr>
    <a:custClr name="ICON green 40%">
      <a:srgbClr val="A0CEC7"/>
    </a:custClr>
    <a:custClr name="Dark green 40%">
      <a:srgbClr val="99B5B9"/>
    </a:custClr>
    <a:custClr name="Green 40%">
      <a:srgbClr val="D4EF9D"/>
    </a:custClr>
    <a:custClr name="Yellow green 40%">
      <a:srgbClr val="EBF199"/>
    </a:custClr>
    <a:custClr name="Light blue 40%">
      <a:srgbClr val="BFE7EF"/>
    </a:custClr>
    <a:custClr name="Blue 40%">
      <a:srgbClr val="A2D3EC"/>
    </a:custClr>
    <a:custClr name="Purple 40%">
      <a:srgbClr val="C1AACF"/>
    </a:custClr>
    <a:custClr name="Pink 40%">
      <a:srgbClr val="FFB3D6"/>
    </a:custClr>
    <a:custClr name="Stone 40%">
      <a:srgbClr val="F1EDE7"/>
    </a:custClr>
    <a:custClr name="Grey 40%">
      <a:srgbClr val="C3C3C5"/>
    </a:custClr>
    <a:custClr name="ICON green 20%">
      <a:srgbClr val="D0E6E3"/>
    </a:custClr>
    <a:custClr name="Dark green 20%">
      <a:srgbClr val="CCDADC"/>
    </a:custClr>
    <a:custClr name="Green 20%">
      <a:srgbClr val="EAF7CE"/>
    </a:custClr>
    <a:custClr name="Yellow green 20%">
      <a:srgbClr val="F5F8CC"/>
    </a:custClr>
    <a:custClr name="Light blue 20%">
      <a:srgbClr val="DFF3F7"/>
    </a:custClr>
    <a:custClr name="Blue 20%">
      <a:srgbClr val="D1E9F6"/>
    </a:custClr>
    <a:custClr name="Purple 20%">
      <a:srgbClr val="E0D5E7"/>
    </a:custClr>
    <a:custClr name="Pink 20%">
      <a:srgbClr val="FFD9EA"/>
    </a:custClr>
    <a:custClr name="Stone 20%">
      <a:srgbClr val="F8F6F3"/>
    </a:custClr>
    <a:custClr name="Grey 20%">
      <a:srgbClr val="E1E1E2"/>
    </a:custClr>
    <a:custClr name="ICON green 10%">
      <a:srgbClr val="E7F2F1"/>
    </a:custClr>
    <a:custClr name="Dark green 10%">
      <a:srgbClr val="E6EDEE"/>
    </a:custClr>
    <a:custClr name="Green 10%">
      <a:srgbClr val="F4FBE6"/>
    </a:custClr>
    <a:custClr name="Yellow green 10%">
      <a:srgbClr val="FAFBE5"/>
    </a:custClr>
    <a:custClr name="Light blue 10%">
      <a:srgbClr val="EFF9FB"/>
    </a:custClr>
    <a:custClr name="Blue 10%">
      <a:srgbClr val="E7F4FA"/>
    </a:custClr>
    <a:custClr name="Purple 10%">
      <a:srgbClr val="EFE9F3"/>
    </a:custClr>
    <a:custClr name="Pink 10%">
      <a:srgbClr val="FFECF4"/>
    </a:custClr>
    <a:custClr name="Stone 10%">
      <a:srgbClr val="FBFAF9"/>
    </a:custClr>
    <a:custClr name="Grey 10%">
      <a:srgbClr val="F0F0F0"/>
    </a:custClr>
  </a:custClrLst>
  <a:extLst>
    <a:ext uri="{05A4C25C-085E-4340-85A3-A5531E510DB2}">
      <thm15:themeFamily xmlns:thm15="http://schemas.microsoft.com/office/thememl/2012/main" name="Basic Master Template" id="{B35B8207-32C6-1E45-8D00-7F157FCDB357}" vid="{8BD96AC4-914F-2E4F-B65E-7DDF86FE68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XMLData TextToDisplay="%HOSTNAME%">YARD-J75LP13.iconcr.com</XMLData>
</file>

<file path=customXml/item2.xml><?xml version="1.0" encoding="utf-8"?>
<XMLData TextToDisplay="%CLASSIFICATIONDATETIME%">05:19 22/01/2022</XMLData>
</file>

<file path=customXml/item3.xml><?xml version="1.0" encoding="utf-8"?>
<XMLData TextToDisplay="%EMAILADDRESS%">Jane.Volin@iconplc.com</XMLData>
</file>

<file path=customXml/item4.xml><?xml version="1.0" encoding="utf-8"?>
<XMLData TextToDisplay="%USERNAME%">volinj</XMLData>
</file>

<file path=customXml/item5.xml><?xml version="1.0" encoding="utf-8"?>
<XMLData TextToDisplay="%DOCUMENTGUID%">{00000000-0000-0000-0000-000000000000}</XMLData>
</file>

<file path=customXml/item6.xml><?xml version="1.0" encoding="utf-8"?>
<XMLData TextToDisplay="RightsWATCHMark">4|ICN-ICN-INTERNAL|{00000000-0000-0000-0000-000000000000}</XMLData>
</file>

<file path=customXml/itemProps1.xml><?xml version="1.0" encoding="utf-8"?>
<ds:datastoreItem xmlns:ds="http://schemas.openxmlformats.org/officeDocument/2006/customXml" ds:itemID="{C42984B8-6DC3-482A-97E2-10F2ED494254}">
  <ds:schemaRefs/>
</ds:datastoreItem>
</file>

<file path=customXml/itemProps2.xml><?xml version="1.0" encoding="utf-8"?>
<ds:datastoreItem xmlns:ds="http://schemas.openxmlformats.org/officeDocument/2006/customXml" ds:itemID="{30021D85-CCB4-4664-A18B-64DACF22A04E}">
  <ds:schemaRefs/>
</ds:datastoreItem>
</file>

<file path=customXml/itemProps3.xml><?xml version="1.0" encoding="utf-8"?>
<ds:datastoreItem xmlns:ds="http://schemas.openxmlformats.org/officeDocument/2006/customXml" ds:itemID="{35DF3C70-3502-40AC-9525-746297C3E33F}">
  <ds:schemaRefs/>
</ds:datastoreItem>
</file>

<file path=customXml/itemProps4.xml><?xml version="1.0" encoding="utf-8"?>
<ds:datastoreItem xmlns:ds="http://schemas.openxmlformats.org/officeDocument/2006/customXml" ds:itemID="{CADCC9E2-77AC-4036-ABA0-C3FC6ABD11E4}">
  <ds:schemaRefs/>
</ds:datastoreItem>
</file>

<file path=customXml/itemProps5.xml><?xml version="1.0" encoding="utf-8"?>
<ds:datastoreItem xmlns:ds="http://schemas.openxmlformats.org/officeDocument/2006/customXml" ds:itemID="{65F26D8C-6825-4F1D-AD4F-3B842B7B1642}">
  <ds:schemaRefs/>
</ds:datastoreItem>
</file>

<file path=customXml/itemProps6.xml><?xml version="1.0" encoding="utf-8"?>
<ds:datastoreItem xmlns:ds="http://schemas.openxmlformats.org/officeDocument/2006/customXml" ds:itemID="{5B92162E-F161-4DF6-86C1-463A56E98109}">
  <ds:schemaRefs/>
</ds:datastoreItem>
</file>

<file path=docProps/app.xml><?xml version="1.0" encoding="utf-8"?>
<Properties xmlns="http://schemas.openxmlformats.org/officeDocument/2006/extended-properties" xmlns:vt="http://schemas.openxmlformats.org/officeDocument/2006/docPropsVTypes">
  <Template>Basic Master Template</Template>
  <TotalTime>10163</TotalTime>
  <Words>1956</Words>
  <Application>Microsoft Office PowerPoint</Application>
  <PresentationFormat>Widescreen</PresentationFormat>
  <Paragraphs>110</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Lato</vt:lpstr>
      <vt:lpstr>ICON Impact Circle template 2023</vt:lpstr>
      <vt:lpstr>Estimands GMDS Summer Academy 2024 and EFSPI 9th RegStat</vt:lpstr>
      <vt:lpstr>Estimation methods for estimands using the treatment policy strategy EFSPI 9th RegStat -- Short Topic 2</vt:lpstr>
      <vt:lpstr>Estimation methods for estimands using the treatment policy strategy EFSPI 9th RegStat -- Short Topic 2</vt:lpstr>
      <vt:lpstr>Estimation methods for estimands using the treatment policy strategy EFSPI 9th RegStat -- Short Topic 2</vt:lpstr>
      <vt:lpstr>Estimation methods for estimands using the treatment policy strategy EFSPI 9th RegStat -- Short Topic 2</vt:lpstr>
      <vt:lpstr>Whether the commonly used “treatment-policy strategy” in clinical trials truly reflects the underlying clinical question of interest EFSPI 9th RegStat S2-Talk 1</vt:lpstr>
      <vt:lpstr>Whether the commonly used “treatment-policy strategy” in clinical trials truly reflects the underlying clinical question of interest EFSPI 9th RegStat S2-Talk 1</vt:lpstr>
      <vt:lpstr>Whether the commonly used “treatment-policy strategy” in clinical trials truly reflects the underlying clinical question of interest EFSPI 9th RegStat S2-Talk 1</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Office Software</dc:creator>
  <cp:lastModifiedBy>Bai, Zehui</cp:lastModifiedBy>
  <cp:revision>242</cp:revision>
  <dcterms:created xsi:type="dcterms:W3CDTF">2017-10-20T11:19:01Z</dcterms:created>
  <dcterms:modified xsi:type="dcterms:W3CDTF">2024-11-01T17:16:10Z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ightsWATCHMark">
    <vt:lpwstr>4|ICN-ICN-INTERNAL|{00000000-0000-0000-0000-000000000000}</vt:lpwstr>
  </property>
  <property fmtid="{D5CDD505-2E9C-101B-9397-08002B2CF9AE}" pid="3" name="MSIP_Label_898e16e8-c07a-4d54-b613-7ba52508ca4b_Enabled">
    <vt:lpwstr>true</vt:lpwstr>
  </property>
  <property fmtid="{D5CDD505-2E9C-101B-9397-08002B2CF9AE}" pid="4" name="MSIP_Label_898e16e8-c07a-4d54-b613-7ba52508ca4b_SetDate">
    <vt:lpwstr>2023-09-19T15:08:00Z</vt:lpwstr>
  </property>
  <property fmtid="{D5CDD505-2E9C-101B-9397-08002B2CF9AE}" pid="5" name="MSIP_Label_898e16e8-c07a-4d54-b613-7ba52508ca4b_Method">
    <vt:lpwstr>Standard</vt:lpwstr>
  </property>
  <property fmtid="{D5CDD505-2E9C-101B-9397-08002B2CF9AE}" pid="6" name="MSIP_Label_898e16e8-c07a-4d54-b613-7ba52508ca4b_Name">
    <vt:lpwstr>Restricted – Any Recipient</vt:lpwstr>
  </property>
  <property fmtid="{D5CDD505-2E9C-101B-9397-08002B2CF9AE}" pid="7" name="MSIP_Label_898e16e8-c07a-4d54-b613-7ba52508ca4b_SiteId">
    <vt:lpwstr>06fe4af5-9412-436c-acdb-444ee0010489</vt:lpwstr>
  </property>
  <property fmtid="{D5CDD505-2E9C-101B-9397-08002B2CF9AE}" pid="8" name="MSIP_Label_898e16e8-c07a-4d54-b613-7ba52508ca4b_ActionId">
    <vt:lpwstr>47a752f7-4103-4ed4-bc93-38bdc760db19</vt:lpwstr>
  </property>
  <property fmtid="{D5CDD505-2E9C-101B-9397-08002B2CF9AE}" pid="9" name="MSIP_Label_898e16e8-c07a-4d54-b613-7ba52508ca4b_ContentBits">
    <vt:lpwstr>0</vt:lpwstr>
  </property>
</Properties>
</file>