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38E6-8C59-40F0-883D-3A4287319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917288"/>
            <a:ext cx="8689976" cy="1125792"/>
          </a:xfrm>
        </p:spPr>
        <p:txBody>
          <a:bodyPr/>
          <a:lstStyle/>
          <a:p>
            <a:r>
              <a:rPr lang="en-US" dirty="0"/>
              <a:t>BIKE DEMAND PRESENTATION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E2A20-E275-46DB-87E4-40CDF3FF5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414252"/>
            <a:ext cx="8689976" cy="7054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Zehui Bai</a:t>
            </a:r>
            <a:br>
              <a:rPr lang="en-US" dirty="0"/>
            </a:br>
            <a:r>
              <a:rPr lang="en-US" dirty="0"/>
              <a:t>15 August 2022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31389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439696-430F-4B09-B6B1-7A51281C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92296"/>
          </a:xfrm>
        </p:spPr>
        <p:txBody>
          <a:bodyPr/>
          <a:lstStyle/>
          <a:p>
            <a:r>
              <a:rPr lang="en-US" dirty="0"/>
              <a:t>appendix</a:t>
            </a:r>
            <a:endParaRPr lang="en-MY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9E2BE23-C6A8-4CE5-B3E2-E8C50BC505F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770235" y="2924619"/>
            <a:ext cx="5105400" cy="2700976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6E0DD5-B839-4C96-BDB7-0EA10B04C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71965" y="1958716"/>
            <a:ext cx="5106029" cy="1092296"/>
          </a:xfrm>
        </p:spPr>
        <p:txBody>
          <a:bodyPr anchor="ctr"/>
          <a:lstStyle/>
          <a:p>
            <a:pPr algn="ctr"/>
            <a:r>
              <a:rPr lang="en-MY" dirty="0" err="1"/>
              <a:t>Sql</a:t>
            </a:r>
            <a:r>
              <a:rPr lang="en-MY" dirty="0"/>
              <a:t> code sample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B6D181E-2200-4262-8DFD-9A1332012946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1080829" y="2924619"/>
            <a:ext cx="5105400" cy="2700976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0B77AE-8F24-44EB-9985-4F6CAEF9D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1589" y="1958716"/>
            <a:ext cx="5106029" cy="1092296"/>
          </a:xfrm>
        </p:spPr>
        <p:txBody>
          <a:bodyPr anchor="ctr"/>
          <a:lstStyle/>
          <a:p>
            <a:pPr algn="ctr"/>
            <a:r>
              <a:rPr lang="en-MY" dirty="0"/>
              <a:t>Python code sample</a:t>
            </a:r>
          </a:p>
        </p:txBody>
      </p:sp>
    </p:spTree>
    <p:extLst>
      <p:ext uri="{BB962C8B-B14F-4D97-AF65-F5344CB8AC3E}">
        <p14:creationId xmlns:p14="http://schemas.microsoft.com/office/powerpoint/2010/main" val="417350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439696-430F-4B09-B6B1-7A51281C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1078895"/>
          </a:xfrm>
        </p:spPr>
        <p:txBody>
          <a:bodyPr/>
          <a:lstStyle/>
          <a:p>
            <a:r>
              <a:rPr lang="en-US" dirty="0"/>
              <a:t>EXECUTIVE SUMMARY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40DBE-9994-4BE2-A7CD-AA0948BB4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74" y="2290915"/>
            <a:ext cx="10351752" cy="273472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Bike demands are influenced by cities, available bicycles for rent, seasons, temperature, hour of the day and holidays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Linear regression model is recommended to predict bike demand</a:t>
            </a:r>
          </a:p>
        </p:txBody>
      </p:sp>
    </p:spTree>
    <p:extLst>
      <p:ext uri="{BB962C8B-B14F-4D97-AF65-F5344CB8AC3E}">
        <p14:creationId xmlns:p14="http://schemas.microsoft.com/office/powerpoint/2010/main" val="92179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439696-430F-4B09-B6B1-7A51281C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1078895"/>
          </a:xfrm>
        </p:spPr>
        <p:txBody>
          <a:bodyPr/>
          <a:lstStyle/>
          <a:p>
            <a:r>
              <a:rPr lang="en-US" dirty="0"/>
              <a:t>Introduction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40DBE-9994-4BE2-A7CD-AA0948BB4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74" y="2035277"/>
            <a:ext cx="10351752" cy="440485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Project is about </a:t>
            </a:r>
            <a:r>
              <a:rPr lang="en-US" sz="2400" dirty="0"/>
              <a:t>how weather would affect bike-sharing demand in urban areas</a:t>
            </a:r>
            <a:endParaRPr lang="en-MY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Data collection and sources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Data exploration and analysis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Data wrangling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Data modelling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Interactive Dashboard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conclusion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41746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439696-430F-4B09-B6B1-7A51281C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1078895"/>
          </a:xfrm>
        </p:spPr>
        <p:txBody>
          <a:bodyPr/>
          <a:lstStyle/>
          <a:p>
            <a:r>
              <a:rPr lang="en-US" dirty="0"/>
              <a:t>methodology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40DBE-9994-4BE2-A7CD-AA0948BB4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74" y="2035277"/>
            <a:ext cx="10351752" cy="440485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Web scraping from Wikipedia (global bike sharing systems)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5 day weather forecasts for cities using </a:t>
            </a:r>
            <a:r>
              <a:rPr lang="en-MY" sz="2400" dirty="0" err="1"/>
              <a:t>openweather</a:t>
            </a:r>
            <a:r>
              <a:rPr lang="en-MY" sz="2400" dirty="0"/>
              <a:t> </a:t>
            </a:r>
            <a:r>
              <a:rPr lang="en-MY" sz="2400" dirty="0" err="1"/>
              <a:t>api</a:t>
            </a:r>
            <a:endParaRPr lang="en-MY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Perform data wrangling on csv files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Perform data exploration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Perform data visualisation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Predict Hourly Rented Bike Count using Basic Linear Regression Models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Refine the Baseline Regression Models</a:t>
            </a:r>
            <a:endParaRPr lang="en-MY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290204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439696-430F-4B09-B6B1-7A51281C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1078895"/>
          </a:xfrm>
        </p:spPr>
        <p:txBody>
          <a:bodyPr/>
          <a:lstStyle/>
          <a:p>
            <a:r>
              <a:rPr lang="en-US" dirty="0"/>
              <a:t>Exploratory data analysis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40DBE-9994-4BE2-A7CD-AA0948BB4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74" y="2290915"/>
            <a:ext cx="10351752" cy="39722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Dataset has 8465 observations for </a:t>
            </a:r>
            <a:r>
              <a:rPr lang="en-MY" sz="2400" dirty="0" err="1"/>
              <a:t>seoul</a:t>
            </a:r>
            <a:endParaRPr lang="en-MY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Date range is from 1 dec 2017 to 30 Nov 2018 (one year)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Highest bike count is 3556 on 19 June 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Summer has most bike rentals, winter the least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Demand varies from city to city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MY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284166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439696-430F-4B09-B6B1-7A51281C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53" y="-33289"/>
            <a:ext cx="10364451" cy="990827"/>
          </a:xfrm>
        </p:spPr>
        <p:txBody>
          <a:bodyPr/>
          <a:lstStyle/>
          <a:p>
            <a:r>
              <a:rPr lang="en-US" dirty="0"/>
              <a:t>data visualization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40DBE-9994-4BE2-A7CD-AA0948BB47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MY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MY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811CCD-670D-461D-A0FE-5EBA83756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3" y="724439"/>
            <a:ext cx="12192000" cy="32379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D13885-E22D-4DD6-B586-B80A6F69F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2400"/>
            <a:ext cx="12192000" cy="340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7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439696-430F-4B09-B6B1-7A51281C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36" y="1140541"/>
            <a:ext cx="4828000" cy="924233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400" dirty="0"/>
              <a:t>Predictive analysis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MY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F80340-041E-481C-908D-0881BCFAA40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741775" y="104490"/>
            <a:ext cx="4519052" cy="410753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40DBE-9994-4BE2-A7CD-AA0948BB4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6962" y="1662469"/>
            <a:ext cx="3935689" cy="357812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MY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baseline regression model</a:t>
            </a:r>
          </a:p>
          <a:p>
            <a:pPr algn="l"/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improving the model</a:t>
            </a:r>
            <a:endParaRPr lang="en-MY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4442E2-21D9-4B0F-BC76-85012E780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455" y="4520657"/>
            <a:ext cx="7674005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83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439696-430F-4B09-B6B1-7A51281C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53" y="-33289"/>
            <a:ext cx="10364451" cy="990827"/>
          </a:xfrm>
        </p:spPr>
        <p:txBody>
          <a:bodyPr/>
          <a:lstStyle/>
          <a:p>
            <a:r>
              <a:rPr lang="en-US" dirty="0"/>
              <a:t>Interactive Dashboard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40DBE-9994-4BE2-A7CD-AA0948BB47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MY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MY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A4AD11-9D1E-42E7-9120-2CF57E3FF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428" y="816077"/>
            <a:ext cx="7541342" cy="581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1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439696-430F-4B09-B6B1-7A51281C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1078895"/>
          </a:xfrm>
        </p:spPr>
        <p:txBody>
          <a:bodyPr/>
          <a:lstStyle/>
          <a:p>
            <a:r>
              <a:rPr lang="en-US" dirty="0"/>
              <a:t>conclusion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40DBE-9994-4BE2-A7CD-AA0948BB4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74" y="2104103"/>
            <a:ext cx="10351752" cy="413938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Bike demands are influenced by cities, available bicycles for rent, seasons, temperature, hour of the day and holidays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Linear regression model is recommended to predict bike demand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Explore more sources on bikes demand online for analysis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Use machine learning algorithms (decision tree, random forest, </a:t>
            </a:r>
            <a:r>
              <a:rPr lang="en-MY" sz="2400" dirty="0" err="1"/>
              <a:t>xgboost</a:t>
            </a:r>
            <a:r>
              <a:rPr lang="en-MY" sz="2400" dirty="0"/>
              <a:t>, gradient boost)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/>
              <a:t>Potential use for marketing and business expansions</a:t>
            </a:r>
          </a:p>
        </p:txBody>
      </p:sp>
    </p:spTree>
    <p:extLst>
      <p:ext uri="{BB962C8B-B14F-4D97-AF65-F5344CB8AC3E}">
        <p14:creationId xmlns:p14="http://schemas.microsoft.com/office/powerpoint/2010/main" val="381585010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253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Droplet</vt:lpstr>
      <vt:lpstr>BIKE DEMAND PRESENTATION</vt:lpstr>
      <vt:lpstr>EXECUTIVE SUMMARY</vt:lpstr>
      <vt:lpstr>Introduction</vt:lpstr>
      <vt:lpstr>methodology</vt:lpstr>
      <vt:lpstr>Exploratory data analysis</vt:lpstr>
      <vt:lpstr>data visualization</vt:lpstr>
      <vt:lpstr>Predictive analysis     </vt:lpstr>
      <vt:lpstr>Interactive Dashboard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Lam</dc:creator>
  <cp:lastModifiedBy>Zehui Bai</cp:lastModifiedBy>
  <cp:revision>29</cp:revision>
  <dcterms:created xsi:type="dcterms:W3CDTF">2021-06-04T01:21:11Z</dcterms:created>
  <dcterms:modified xsi:type="dcterms:W3CDTF">2022-08-15T19:23:25Z</dcterms:modified>
</cp:coreProperties>
</file>