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85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2C4D"/>
    <a:srgbClr val="313642"/>
    <a:srgbClr val="2A4764"/>
    <a:srgbClr val="2F4B68"/>
    <a:srgbClr val="2946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1" autoAdjust="0"/>
    <p:restoredTop sz="94015" autoAdjust="0"/>
  </p:normalViewPr>
  <p:slideViewPr>
    <p:cSldViewPr snapToGrid="0">
      <p:cViewPr>
        <p:scale>
          <a:sx n="75" d="100"/>
          <a:sy n="75" d="100"/>
        </p:scale>
        <p:origin x="1818" y="8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7F6603-6BDA-43A4-A923-2EE96B763CCA}" type="datetimeFigureOut">
              <a:rPr lang="id-ID" smtClean="0"/>
              <a:t>14/08/2024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400D8-7698-48DF-94BF-0F3BBFDE861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10403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3CF92DA6-B7C7-4AEB-9AED-753224C37E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19945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8D2EFE4-89E1-46AC-A0A9-63CD51E609B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3945" y="0"/>
            <a:ext cx="6098055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749244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8E04BE95-39B2-4CDD-9C8F-33A795015F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388100" y="0"/>
            <a:ext cx="58039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405755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38D5598-83AE-478C-BEC5-D24AF4EFBEA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7429275" cy="5413829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579767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">
    <p:bg>
      <p:bgPr>
        <a:solidFill>
          <a:srgbClr val="0B2C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20E2C3FB-A83D-4EE9-8094-D14A7CE063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2917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FA598-9A8B-40D6-BF59-B1CC527AE581}"/>
              </a:ext>
            </a:extLst>
          </p:cNvPr>
          <p:cNvSpPr txBox="1"/>
          <p:nvPr userDrawn="1"/>
        </p:nvSpPr>
        <p:spPr>
          <a:xfrm>
            <a:off x="566059" y="6435657"/>
            <a:ext cx="2481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50" strike="noStrike" spc="300" dirty="0">
                <a:solidFill>
                  <a:schemeClr val="bg1">
                    <a:lumMod val="75000"/>
                    <a:alpha val="7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en-US" sz="1050" strike="noStrike" spc="300" dirty="0">
                <a:solidFill>
                  <a:schemeClr val="bg1">
                    <a:lumMod val="75000"/>
                    <a:alpha val="7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website.com</a:t>
            </a:r>
            <a:endParaRPr lang="id-ID" sz="1050" strike="noStrike" spc="300" dirty="0">
              <a:solidFill>
                <a:schemeClr val="bg1">
                  <a:lumMod val="75000"/>
                  <a:alpha val="7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D57843-ACAD-40F9-9C63-EDEBBDEC3822}"/>
              </a:ext>
            </a:extLst>
          </p:cNvPr>
          <p:cNvSpPr txBox="1"/>
          <p:nvPr userDrawn="1"/>
        </p:nvSpPr>
        <p:spPr>
          <a:xfrm>
            <a:off x="10648631" y="6412574"/>
            <a:ext cx="977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200" b="1" i="0" smtClean="0">
                <a:solidFill>
                  <a:schemeClr val="bg1">
                    <a:lumMod val="75000"/>
                    <a:alpha val="7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id-ID" sz="1200" b="1" i="0" dirty="0">
              <a:solidFill>
                <a:schemeClr val="bg1">
                  <a:lumMod val="75000"/>
                  <a:alpha val="7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F61A44C-7F1B-48DD-A007-D09F04DA8D04}"/>
              </a:ext>
            </a:extLst>
          </p:cNvPr>
          <p:cNvCxnSpPr/>
          <p:nvPr userDrawn="1"/>
        </p:nvCxnSpPr>
        <p:spPr>
          <a:xfrm>
            <a:off x="631372" y="6315166"/>
            <a:ext cx="10929257" cy="0"/>
          </a:xfrm>
          <a:prstGeom prst="line">
            <a:avLst/>
          </a:prstGeom>
          <a:ln w="9525">
            <a:solidFill>
              <a:schemeClr val="bg1">
                <a:lumMod val="85000"/>
                <a:alpha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5113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797BF41-73FB-4CBF-BCBE-EC1CFA481E7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49843" y="3390424"/>
            <a:ext cx="1474788" cy="14604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E42AF839-4C63-4B64-97C2-2EE4503207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524150" y="1528363"/>
            <a:ext cx="1474788" cy="14604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BA397793-D796-4533-AAF7-88427330E5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981507" y="4580127"/>
            <a:ext cx="1474788" cy="146045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1232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5AE64C14-87D3-4A32-80DB-1BDC82C94A2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2917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854534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92E2219-C3B5-4777-A653-D8F05C99B25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700349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283A7E0B-AC28-452B-AE0F-A86E81FF218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67200" y="0"/>
            <a:ext cx="792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4540665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EC0AD95C-232B-4650-ABBE-057D23EAC2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23925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521C6A54-180D-4FF5-95C5-973EB1F0045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57137" y="4036724"/>
            <a:ext cx="1307025" cy="1737731"/>
          </a:xfrm>
          <a:prstGeom prst="roundRect">
            <a:avLst>
              <a:gd name="adj" fmla="val 6441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063C3147-1BED-458B-8960-3F14E7C1FF4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573411" y="1083543"/>
            <a:ext cx="1307025" cy="1737731"/>
          </a:xfrm>
          <a:prstGeom prst="roundRect">
            <a:avLst>
              <a:gd name="adj" fmla="val 6441"/>
            </a:avLst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96299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4BCEF4A6-DF98-4951-BEED-F6B918C7BD8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89147" y="5629328"/>
            <a:ext cx="902438" cy="89366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9890E22E-28F2-47DD-A67E-E30E2B0E031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23875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02410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83546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07A1D2D-D501-46D8-B8EC-16E1163F0C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2"/>
            <a:ext cx="12191999" cy="3824235"/>
          </a:xfrm>
          <a:custGeom>
            <a:avLst/>
            <a:gdLst>
              <a:gd name="connsiteX0" fmla="*/ 0 w 12191999"/>
              <a:gd name="connsiteY0" fmla="*/ 0 h 4328275"/>
              <a:gd name="connsiteX1" fmla="*/ 12191999 w 12191999"/>
              <a:gd name="connsiteY1" fmla="*/ 0 h 4328275"/>
              <a:gd name="connsiteX2" fmla="*/ 12191999 w 12191999"/>
              <a:gd name="connsiteY2" fmla="*/ 3398375 h 4328275"/>
              <a:gd name="connsiteX3" fmla="*/ 6121205 w 12191999"/>
              <a:gd name="connsiteY3" fmla="*/ 4228393 h 4328275"/>
              <a:gd name="connsiteX4" fmla="*/ 11178 w 12191999"/>
              <a:gd name="connsiteY4" fmla="*/ 1704817 h 4328275"/>
              <a:gd name="connsiteX5" fmla="*/ 0 w 12191999"/>
              <a:gd name="connsiteY5" fmla="*/ 1697651 h 4328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4328275">
                <a:moveTo>
                  <a:pt x="0" y="0"/>
                </a:moveTo>
                <a:lnTo>
                  <a:pt x="12191999" y="0"/>
                </a:lnTo>
                <a:lnTo>
                  <a:pt x="12191999" y="3398375"/>
                </a:lnTo>
                <a:cubicBezTo>
                  <a:pt x="11180200" y="4103107"/>
                  <a:pt x="8188442" y="4534439"/>
                  <a:pt x="6121205" y="4228393"/>
                </a:cubicBezTo>
                <a:cubicBezTo>
                  <a:pt x="4183170" y="3941475"/>
                  <a:pt x="1242213" y="2468499"/>
                  <a:pt x="11178" y="1704817"/>
                </a:cubicBezTo>
                <a:lnTo>
                  <a:pt x="0" y="16976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159544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D08B5D8B-69DD-46A8-9140-E2F4CE98919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2566219"/>
            <a:ext cx="12192000" cy="4291781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965739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85CAF9F-135F-436B-9DD2-AE2FAB719B0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5486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200897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0F3DBF-D597-4840-AC98-46CAB794E9E0}"/>
              </a:ext>
            </a:extLst>
          </p:cNvPr>
          <p:cNvSpPr txBox="1"/>
          <p:nvPr userDrawn="1"/>
        </p:nvSpPr>
        <p:spPr>
          <a:xfrm>
            <a:off x="566059" y="6435657"/>
            <a:ext cx="2481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1050" strike="noStrike" spc="300" dirty="0">
                <a:solidFill>
                  <a:schemeClr val="bg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en-US" sz="1050" strike="noStrike" spc="300" dirty="0">
                <a:solidFill>
                  <a:schemeClr val="bg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website.com</a:t>
            </a:r>
            <a:endParaRPr lang="id-ID" sz="1050" strike="noStrike" spc="300" dirty="0">
              <a:solidFill>
                <a:schemeClr val="bg1">
                  <a:alpha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37C46D-ADB9-4214-89F9-2298B26D6DCE}"/>
              </a:ext>
            </a:extLst>
          </p:cNvPr>
          <p:cNvSpPr txBox="1"/>
          <p:nvPr userDrawn="1"/>
        </p:nvSpPr>
        <p:spPr>
          <a:xfrm>
            <a:off x="10648631" y="6412574"/>
            <a:ext cx="977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60E2A6B-A809-4840-BF14-8648BC0BDF87}" type="slidenum">
              <a:rPr lang="id-ID" sz="1200" b="1" i="0" smtClean="0">
                <a:solidFill>
                  <a:schemeClr val="bg1">
                    <a:alpha val="8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pPr algn="r"/>
              <a:t>‹#›</a:t>
            </a:fld>
            <a:endParaRPr lang="id-ID" sz="1200" b="1" i="0" dirty="0">
              <a:solidFill>
                <a:schemeClr val="bg1">
                  <a:alpha val="8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ED3BA3-75D8-41BE-8B74-13D9817D966A}"/>
              </a:ext>
            </a:extLst>
          </p:cNvPr>
          <p:cNvCxnSpPr/>
          <p:nvPr userDrawn="1"/>
        </p:nvCxnSpPr>
        <p:spPr>
          <a:xfrm>
            <a:off x="631372" y="6315166"/>
            <a:ext cx="10929257" cy="0"/>
          </a:xfrm>
          <a:prstGeom prst="line">
            <a:avLst/>
          </a:prstGeom>
          <a:ln w="9525">
            <a:solidFill>
              <a:schemeClr val="bg1">
                <a:alpha val="3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D5D4B9E8-2B50-470C-9442-DE5AFF4C910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64028" y="2510979"/>
            <a:ext cx="7663945" cy="4347020"/>
          </a:xfrm>
          <a:prstGeom prst="rect">
            <a:avLst/>
          </a:prstGeom>
          <a:noFill/>
          <a:effectLst>
            <a:outerShdw blurRad="1270000" sx="90000" sy="90000" algn="ctr" rotWithShape="0">
              <a:prstClr val="black">
                <a:alpha val="30000"/>
              </a:prstClr>
            </a:outerShdw>
          </a:effectLst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1366692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EDA5FE9-9F9C-4498-A6FC-D8DB9D67A022}"/>
              </a:ext>
            </a:extLst>
          </p:cNvPr>
          <p:cNvSpPr/>
          <p:nvPr userDrawn="1"/>
        </p:nvSpPr>
        <p:spPr>
          <a:xfrm flipH="1" flipV="1">
            <a:off x="-5" y="0"/>
            <a:ext cx="12191999" cy="2026920"/>
          </a:xfrm>
          <a:custGeom>
            <a:avLst/>
            <a:gdLst>
              <a:gd name="connsiteX0" fmla="*/ 12191999 w 12191999"/>
              <a:gd name="connsiteY0" fmla="*/ 4889374 h 4889374"/>
              <a:gd name="connsiteX1" fmla="*/ 0 w 12191999"/>
              <a:gd name="connsiteY1" fmla="*/ 4889374 h 4889374"/>
              <a:gd name="connsiteX2" fmla="*/ 0 w 12191999"/>
              <a:gd name="connsiteY2" fmla="*/ 893102 h 4889374"/>
              <a:gd name="connsiteX3" fmla="*/ 6070794 w 12191999"/>
              <a:gd name="connsiteY3" fmla="*/ 188859 h 4889374"/>
              <a:gd name="connsiteX4" fmla="*/ 12180821 w 12191999"/>
              <a:gd name="connsiteY4" fmla="*/ 3199346 h 4889374"/>
              <a:gd name="connsiteX5" fmla="*/ 12191999 w 12191999"/>
              <a:gd name="connsiteY5" fmla="*/ 3207867 h 488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9" h="4889374">
                <a:moveTo>
                  <a:pt x="12191999" y="4889374"/>
                </a:moveTo>
                <a:lnTo>
                  <a:pt x="0" y="4889374"/>
                </a:lnTo>
                <a:lnTo>
                  <a:pt x="0" y="893102"/>
                </a:lnTo>
                <a:cubicBezTo>
                  <a:pt x="1011799" y="52541"/>
                  <a:pt x="4003557" y="-223800"/>
                  <a:pt x="6070794" y="188859"/>
                </a:cubicBezTo>
                <a:cubicBezTo>
                  <a:pt x="8008829" y="575726"/>
                  <a:pt x="10949786" y="2293531"/>
                  <a:pt x="12180821" y="3199346"/>
                </a:cubicBezTo>
                <a:lnTo>
                  <a:pt x="12191999" y="320786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Picture Placeholder 7">
            <a:extLst>
              <a:ext uri="{FF2B5EF4-FFF2-40B4-BE49-F238E27FC236}">
                <a16:creationId xmlns:a16="http://schemas.microsoft.com/office/drawing/2014/main" id="{0BD5A4E5-4D2E-49B8-8233-94B01FEEE06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005840" y="838200"/>
            <a:ext cx="10180320" cy="5181600"/>
          </a:xfrm>
          <a:prstGeom prst="roundRect">
            <a:avLst>
              <a:gd name="adj" fmla="val 4603"/>
            </a:avLst>
          </a:prstGeom>
          <a:solidFill>
            <a:schemeClr val="bg1">
              <a:lumMod val="95000"/>
            </a:schemeClr>
          </a:solidFill>
          <a:effectLst>
            <a:outerShdw blurRad="1270000" sx="90000" sy="90000" algn="ctr" rotWithShape="0">
              <a:prstClr val="black">
                <a:alpha val="25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9C6E2AB-9BED-4E3F-AC1B-26B8114116B7}"/>
              </a:ext>
            </a:extLst>
          </p:cNvPr>
          <p:cNvGrpSpPr/>
          <p:nvPr userDrawn="1"/>
        </p:nvGrpSpPr>
        <p:grpSpPr>
          <a:xfrm>
            <a:off x="10574798" y="0"/>
            <a:ext cx="1617202" cy="457195"/>
            <a:chOff x="10080624" y="0"/>
            <a:chExt cx="2111370" cy="596900"/>
          </a:xfrm>
        </p:grpSpPr>
        <p:sp>
          <p:nvSpPr>
            <p:cNvPr id="4" name="Rectangle: Single Corner Rounded 3">
              <a:extLst>
                <a:ext uri="{FF2B5EF4-FFF2-40B4-BE49-F238E27FC236}">
                  <a16:creationId xmlns:a16="http://schemas.microsoft.com/office/drawing/2014/main" id="{6AAE8C12-7DB7-4148-B80C-9EB84A095B0B}"/>
                </a:ext>
              </a:extLst>
            </p:cNvPr>
            <p:cNvSpPr/>
            <p:nvPr userDrawn="1"/>
          </p:nvSpPr>
          <p:spPr>
            <a:xfrm flipH="1" flipV="1">
              <a:off x="10080624" y="0"/>
              <a:ext cx="2111370" cy="596900"/>
            </a:xfrm>
            <a:prstGeom prst="round1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7CD973B-1866-49B1-B0D4-84D8D17F50A3}"/>
                </a:ext>
              </a:extLst>
            </p:cNvPr>
            <p:cNvGrpSpPr/>
            <p:nvPr userDrawn="1"/>
          </p:nvGrpSpPr>
          <p:grpSpPr>
            <a:xfrm>
              <a:off x="10338485" y="116875"/>
              <a:ext cx="1595648" cy="363150"/>
              <a:chOff x="10452598" y="122835"/>
              <a:chExt cx="1595648" cy="363150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2BD53C51-99EA-4CDA-BBC1-785ED696BBE5}"/>
                  </a:ext>
                </a:extLst>
              </p:cNvPr>
              <p:cNvSpPr/>
              <p:nvPr userDrawn="1"/>
            </p:nvSpPr>
            <p:spPr>
              <a:xfrm>
                <a:off x="10911452" y="167993"/>
                <a:ext cx="1136794" cy="255697"/>
              </a:xfrm>
              <a:custGeom>
                <a:avLst/>
                <a:gdLst/>
                <a:ahLst/>
                <a:cxnLst/>
                <a:rect l="l" t="t" r="r" b="b"/>
                <a:pathLst>
                  <a:path w="1149502" h="258556">
                    <a:moveTo>
                      <a:pt x="65800" y="84386"/>
                    </a:moveTo>
                    <a:cubicBezTo>
                      <a:pt x="56341" y="84386"/>
                      <a:pt x="49434" y="87295"/>
                      <a:pt x="45081" y="93113"/>
                    </a:cubicBezTo>
                    <a:cubicBezTo>
                      <a:pt x="40728" y="98931"/>
                      <a:pt x="38467" y="108538"/>
                      <a:pt x="38300" y="121932"/>
                    </a:cubicBezTo>
                    <a:lnTo>
                      <a:pt x="38300" y="126076"/>
                    </a:lnTo>
                    <a:cubicBezTo>
                      <a:pt x="38300" y="141145"/>
                      <a:pt x="40539" y="151944"/>
                      <a:pt x="45018" y="158474"/>
                    </a:cubicBezTo>
                    <a:cubicBezTo>
                      <a:pt x="49497" y="165004"/>
                      <a:pt x="56592" y="168269"/>
                      <a:pt x="66303" y="168269"/>
                    </a:cubicBezTo>
                    <a:cubicBezTo>
                      <a:pt x="83464" y="168269"/>
                      <a:pt x="92045" y="154121"/>
                      <a:pt x="92045" y="125825"/>
                    </a:cubicBezTo>
                    <a:cubicBezTo>
                      <a:pt x="92045" y="112012"/>
                      <a:pt x="89932" y="101652"/>
                      <a:pt x="85704" y="94745"/>
                    </a:cubicBezTo>
                    <a:cubicBezTo>
                      <a:pt x="81476" y="87839"/>
                      <a:pt x="74842" y="84386"/>
                      <a:pt x="65800" y="84386"/>
                    </a:cubicBezTo>
                    <a:close/>
                    <a:moveTo>
                      <a:pt x="1086840" y="80995"/>
                    </a:moveTo>
                    <a:cubicBezTo>
                      <a:pt x="1078720" y="80995"/>
                      <a:pt x="1072358" y="83569"/>
                      <a:pt x="1067753" y="88718"/>
                    </a:cubicBezTo>
                    <a:cubicBezTo>
                      <a:pt x="1063149" y="93866"/>
                      <a:pt x="1060512" y="101171"/>
                      <a:pt x="1059842" y="110630"/>
                    </a:cubicBezTo>
                    <a:lnTo>
                      <a:pt x="1113588" y="110630"/>
                    </a:lnTo>
                    <a:cubicBezTo>
                      <a:pt x="1113420" y="101171"/>
                      <a:pt x="1110951" y="93866"/>
                      <a:pt x="1106179" y="88718"/>
                    </a:cubicBezTo>
                    <a:cubicBezTo>
                      <a:pt x="1101407" y="83569"/>
                      <a:pt x="1094961" y="80995"/>
                      <a:pt x="1086840" y="80995"/>
                    </a:cubicBezTo>
                    <a:close/>
                    <a:moveTo>
                      <a:pt x="505815" y="80995"/>
                    </a:moveTo>
                    <a:cubicBezTo>
                      <a:pt x="497695" y="80995"/>
                      <a:pt x="491333" y="83569"/>
                      <a:pt x="486728" y="88718"/>
                    </a:cubicBezTo>
                    <a:cubicBezTo>
                      <a:pt x="482124" y="93866"/>
                      <a:pt x="479487" y="101171"/>
                      <a:pt x="478817" y="110630"/>
                    </a:cubicBezTo>
                    <a:lnTo>
                      <a:pt x="532563" y="110630"/>
                    </a:lnTo>
                    <a:cubicBezTo>
                      <a:pt x="532395" y="101171"/>
                      <a:pt x="529926" y="93866"/>
                      <a:pt x="525154" y="88718"/>
                    </a:cubicBezTo>
                    <a:cubicBezTo>
                      <a:pt x="520382" y="83569"/>
                      <a:pt x="513936" y="80995"/>
                      <a:pt x="505815" y="80995"/>
                    </a:cubicBezTo>
                    <a:close/>
                    <a:moveTo>
                      <a:pt x="201015" y="80995"/>
                    </a:moveTo>
                    <a:cubicBezTo>
                      <a:pt x="192895" y="80995"/>
                      <a:pt x="186533" y="83569"/>
                      <a:pt x="181928" y="88718"/>
                    </a:cubicBezTo>
                    <a:cubicBezTo>
                      <a:pt x="177324" y="93866"/>
                      <a:pt x="174687" y="101171"/>
                      <a:pt x="174017" y="110630"/>
                    </a:cubicBezTo>
                    <a:lnTo>
                      <a:pt x="227763" y="110630"/>
                    </a:lnTo>
                    <a:cubicBezTo>
                      <a:pt x="227595" y="101171"/>
                      <a:pt x="225126" y="93866"/>
                      <a:pt x="220354" y="88718"/>
                    </a:cubicBezTo>
                    <a:cubicBezTo>
                      <a:pt x="215582" y="83569"/>
                      <a:pt x="209136" y="80995"/>
                      <a:pt x="201015" y="80995"/>
                    </a:cubicBezTo>
                    <a:close/>
                    <a:moveTo>
                      <a:pt x="789821" y="56383"/>
                    </a:moveTo>
                    <a:lnTo>
                      <a:pt x="828121" y="56383"/>
                    </a:lnTo>
                    <a:lnTo>
                      <a:pt x="828121" y="138382"/>
                    </a:lnTo>
                    <a:cubicBezTo>
                      <a:pt x="828121" y="148512"/>
                      <a:pt x="829921" y="156109"/>
                      <a:pt x="833521" y="161174"/>
                    </a:cubicBezTo>
                    <a:cubicBezTo>
                      <a:pt x="837121" y="166239"/>
                      <a:pt x="842855" y="168771"/>
                      <a:pt x="850725" y="168771"/>
                    </a:cubicBezTo>
                    <a:cubicBezTo>
                      <a:pt x="861440" y="168771"/>
                      <a:pt x="869184" y="165192"/>
                      <a:pt x="873956" y="158035"/>
                    </a:cubicBezTo>
                    <a:cubicBezTo>
                      <a:pt x="878728" y="150877"/>
                      <a:pt x="881113" y="139010"/>
                      <a:pt x="881113" y="122434"/>
                    </a:cubicBezTo>
                    <a:lnTo>
                      <a:pt x="881113" y="56383"/>
                    </a:lnTo>
                    <a:lnTo>
                      <a:pt x="919413" y="56383"/>
                    </a:lnTo>
                    <a:lnTo>
                      <a:pt x="919413" y="196774"/>
                    </a:lnTo>
                    <a:lnTo>
                      <a:pt x="890029" y="196774"/>
                    </a:lnTo>
                    <a:lnTo>
                      <a:pt x="884881" y="178817"/>
                    </a:lnTo>
                    <a:lnTo>
                      <a:pt x="882871" y="178817"/>
                    </a:lnTo>
                    <a:cubicBezTo>
                      <a:pt x="878769" y="185347"/>
                      <a:pt x="872951" y="190391"/>
                      <a:pt x="865417" y="193949"/>
                    </a:cubicBezTo>
                    <a:cubicBezTo>
                      <a:pt x="857882" y="197507"/>
                      <a:pt x="849301" y="199285"/>
                      <a:pt x="839674" y="199285"/>
                    </a:cubicBezTo>
                    <a:cubicBezTo>
                      <a:pt x="823182" y="199285"/>
                      <a:pt x="810750" y="194869"/>
                      <a:pt x="802379" y="186037"/>
                    </a:cubicBezTo>
                    <a:cubicBezTo>
                      <a:pt x="794007" y="177205"/>
                      <a:pt x="789821" y="164502"/>
                      <a:pt x="789821" y="147926"/>
                    </a:cubicBezTo>
                    <a:close/>
                    <a:moveTo>
                      <a:pt x="1021333" y="53746"/>
                    </a:moveTo>
                    <a:cubicBezTo>
                      <a:pt x="1026523" y="53746"/>
                      <a:pt x="1030835" y="54122"/>
                      <a:pt x="1034267" y="54876"/>
                    </a:cubicBezTo>
                    <a:lnTo>
                      <a:pt x="1032185" y="80766"/>
                    </a:lnTo>
                    <a:lnTo>
                      <a:pt x="1037804" y="73021"/>
                    </a:lnTo>
                    <a:cubicBezTo>
                      <a:pt x="1049566" y="60171"/>
                      <a:pt x="1065828" y="53746"/>
                      <a:pt x="1086589" y="53746"/>
                    </a:cubicBezTo>
                    <a:cubicBezTo>
                      <a:pt x="1106430" y="53746"/>
                      <a:pt x="1121876" y="59396"/>
                      <a:pt x="1132926" y="70698"/>
                    </a:cubicBezTo>
                    <a:cubicBezTo>
                      <a:pt x="1143977" y="82000"/>
                      <a:pt x="1149502" y="97613"/>
                      <a:pt x="1149502" y="117537"/>
                    </a:cubicBezTo>
                    <a:lnTo>
                      <a:pt x="1149502" y="136122"/>
                    </a:lnTo>
                    <a:lnTo>
                      <a:pt x="1058963" y="136122"/>
                    </a:lnTo>
                    <a:cubicBezTo>
                      <a:pt x="1059381" y="147005"/>
                      <a:pt x="1062605" y="155502"/>
                      <a:pt x="1068632" y="161613"/>
                    </a:cubicBezTo>
                    <a:cubicBezTo>
                      <a:pt x="1074660" y="167725"/>
                      <a:pt x="1083115" y="170780"/>
                      <a:pt x="1093998" y="170780"/>
                    </a:cubicBezTo>
                    <a:cubicBezTo>
                      <a:pt x="1102453" y="170780"/>
                      <a:pt x="1110448" y="169901"/>
                      <a:pt x="1117983" y="168143"/>
                    </a:cubicBezTo>
                    <a:cubicBezTo>
                      <a:pt x="1125517" y="166385"/>
                      <a:pt x="1133387" y="163581"/>
                      <a:pt x="1141591" y="159730"/>
                    </a:cubicBezTo>
                    <a:lnTo>
                      <a:pt x="1141591" y="189365"/>
                    </a:lnTo>
                    <a:cubicBezTo>
                      <a:pt x="1134893" y="192714"/>
                      <a:pt x="1127736" y="195204"/>
                      <a:pt x="1120117" y="196837"/>
                    </a:cubicBezTo>
                    <a:cubicBezTo>
                      <a:pt x="1112499" y="198469"/>
                      <a:pt x="1103207" y="199285"/>
                      <a:pt x="1092240" y="199285"/>
                    </a:cubicBezTo>
                    <a:cubicBezTo>
                      <a:pt x="1069637" y="199285"/>
                      <a:pt x="1051973" y="193049"/>
                      <a:pt x="1039248" y="180575"/>
                    </a:cubicBezTo>
                    <a:cubicBezTo>
                      <a:pt x="1026523" y="168101"/>
                      <a:pt x="1020161" y="150437"/>
                      <a:pt x="1020161" y="127583"/>
                    </a:cubicBezTo>
                    <a:cubicBezTo>
                      <a:pt x="1020161" y="115821"/>
                      <a:pt x="1021631" y="105393"/>
                      <a:pt x="1024571" y="96299"/>
                    </a:cubicBezTo>
                    <a:lnTo>
                      <a:pt x="1027178" y="90323"/>
                    </a:lnTo>
                    <a:lnTo>
                      <a:pt x="1020077" y="89534"/>
                    </a:lnTo>
                    <a:cubicBezTo>
                      <a:pt x="1007855" y="89534"/>
                      <a:pt x="998332" y="92673"/>
                      <a:pt x="991509" y="98952"/>
                    </a:cubicBezTo>
                    <a:cubicBezTo>
                      <a:pt x="984686" y="105231"/>
                      <a:pt x="981275" y="114021"/>
                      <a:pt x="981275" y="125323"/>
                    </a:cubicBezTo>
                    <a:lnTo>
                      <a:pt x="981275" y="196774"/>
                    </a:lnTo>
                    <a:lnTo>
                      <a:pt x="942975" y="196774"/>
                    </a:lnTo>
                    <a:lnTo>
                      <a:pt x="942975" y="56383"/>
                    </a:lnTo>
                    <a:lnTo>
                      <a:pt x="971982" y="56383"/>
                    </a:lnTo>
                    <a:lnTo>
                      <a:pt x="977633" y="79990"/>
                    </a:lnTo>
                    <a:lnTo>
                      <a:pt x="979517" y="79990"/>
                    </a:lnTo>
                    <a:cubicBezTo>
                      <a:pt x="983870" y="72121"/>
                      <a:pt x="989751" y="65780"/>
                      <a:pt x="997160" y="60966"/>
                    </a:cubicBezTo>
                    <a:cubicBezTo>
                      <a:pt x="1004569" y="56152"/>
                      <a:pt x="1012626" y="53746"/>
                      <a:pt x="1021333" y="53746"/>
                    </a:cubicBezTo>
                    <a:close/>
                    <a:moveTo>
                      <a:pt x="200764" y="53746"/>
                    </a:moveTo>
                    <a:cubicBezTo>
                      <a:pt x="220605" y="53746"/>
                      <a:pt x="236051" y="59396"/>
                      <a:pt x="247101" y="70698"/>
                    </a:cubicBezTo>
                    <a:cubicBezTo>
                      <a:pt x="258151" y="82000"/>
                      <a:pt x="263677" y="97613"/>
                      <a:pt x="263677" y="117537"/>
                    </a:cubicBezTo>
                    <a:lnTo>
                      <a:pt x="263677" y="136122"/>
                    </a:lnTo>
                    <a:lnTo>
                      <a:pt x="173138" y="136122"/>
                    </a:lnTo>
                    <a:cubicBezTo>
                      <a:pt x="173557" y="147005"/>
                      <a:pt x="176780" y="155502"/>
                      <a:pt x="182807" y="161613"/>
                    </a:cubicBezTo>
                    <a:cubicBezTo>
                      <a:pt x="188835" y="167725"/>
                      <a:pt x="197290" y="170780"/>
                      <a:pt x="208173" y="170780"/>
                    </a:cubicBezTo>
                    <a:cubicBezTo>
                      <a:pt x="216628" y="170780"/>
                      <a:pt x="224623" y="169901"/>
                      <a:pt x="232158" y="168143"/>
                    </a:cubicBezTo>
                    <a:cubicBezTo>
                      <a:pt x="239692" y="166385"/>
                      <a:pt x="247561" y="163581"/>
                      <a:pt x="255766" y="159730"/>
                    </a:cubicBezTo>
                    <a:lnTo>
                      <a:pt x="255766" y="189365"/>
                    </a:lnTo>
                    <a:cubicBezTo>
                      <a:pt x="249068" y="192714"/>
                      <a:pt x="241911" y="195204"/>
                      <a:pt x="234293" y="196837"/>
                    </a:cubicBezTo>
                    <a:cubicBezTo>
                      <a:pt x="226674" y="198469"/>
                      <a:pt x="217382" y="199285"/>
                      <a:pt x="206415" y="199285"/>
                    </a:cubicBezTo>
                    <a:cubicBezTo>
                      <a:pt x="183812" y="199285"/>
                      <a:pt x="166148" y="193049"/>
                      <a:pt x="153423" y="180575"/>
                    </a:cubicBezTo>
                    <a:cubicBezTo>
                      <a:pt x="140698" y="168101"/>
                      <a:pt x="134336" y="150437"/>
                      <a:pt x="134336" y="127583"/>
                    </a:cubicBezTo>
                    <a:cubicBezTo>
                      <a:pt x="134336" y="104059"/>
                      <a:pt x="140217" y="85871"/>
                      <a:pt x="151979" y="73021"/>
                    </a:cubicBezTo>
                    <a:cubicBezTo>
                      <a:pt x="163741" y="60171"/>
                      <a:pt x="180003" y="53746"/>
                      <a:pt x="200764" y="53746"/>
                    </a:cubicBezTo>
                    <a:close/>
                    <a:moveTo>
                      <a:pt x="78107" y="53746"/>
                    </a:moveTo>
                    <a:cubicBezTo>
                      <a:pt x="94682" y="53746"/>
                      <a:pt x="107658" y="60150"/>
                      <a:pt x="117035" y="72958"/>
                    </a:cubicBezTo>
                    <a:cubicBezTo>
                      <a:pt x="126411" y="85767"/>
                      <a:pt x="131099" y="103556"/>
                      <a:pt x="131099" y="126327"/>
                    </a:cubicBezTo>
                    <a:cubicBezTo>
                      <a:pt x="131099" y="141312"/>
                      <a:pt x="128901" y="154330"/>
                      <a:pt x="124506" y="165381"/>
                    </a:cubicBezTo>
                    <a:cubicBezTo>
                      <a:pt x="120111" y="176431"/>
                      <a:pt x="113853" y="184845"/>
                      <a:pt x="105733" y="190621"/>
                    </a:cubicBezTo>
                    <a:cubicBezTo>
                      <a:pt x="97612" y="196397"/>
                      <a:pt x="88069" y="199285"/>
                      <a:pt x="77102" y="199285"/>
                    </a:cubicBezTo>
                    <a:cubicBezTo>
                      <a:pt x="60610" y="199285"/>
                      <a:pt x="47676" y="193300"/>
                      <a:pt x="38300" y="181328"/>
                    </a:cubicBezTo>
                    <a:lnTo>
                      <a:pt x="36291" y="181328"/>
                    </a:lnTo>
                    <a:cubicBezTo>
                      <a:pt x="37630" y="193049"/>
                      <a:pt x="38300" y="199830"/>
                      <a:pt x="38300" y="201671"/>
                    </a:cubicBezTo>
                    <a:lnTo>
                      <a:pt x="38300" y="258556"/>
                    </a:lnTo>
                    <a:lnTo>
                      <a:pt x="0" y="258556"/>
                    </a:lnTo>
                    <a:lnTo>
                      <a:pt x="0" y="56383"/>
                    </a:lnTo>
                    <a:lnTo>
                      <a:pt x="31142" y="56383"/>
                    </a:lnTo>
                    <a:lnTo>
                      <a:pt x="36542" y="74591"/>
                    </a:lnTo>
                    <a:lnTo>
                      <a:pt x="38300" y="74591"/>
                    </a:lnTo>
                    <a:cubicBezTo>
                      <a:pt x="47257" y="60694"/>
                      <a:pt x="60526" y="53746"/>
                      <a:pt x="78107" y="53746"/>
                    </a:cubicBezTo>
                    <a:close/>
                    <a:moveTo>
                      <a:pt x="713282" y="26496"/>
                    </a:moveTo>
                    <a:lnTo>
                      <a:pt x="737769" y="26496"/>
                    </a:lnTo>
                    <a:lnTo>
                      <a:pt x="737769" y="56383"/>
                    </a:lnTo>
                    <a:lnTo>
                      <a:pt x="777073" y="56383"/>
                    </a:lnTo>
                    <a:lnTo>
                      <a:pt x="777073" y="85139"/>
                    </a:lnTo>
                    <a:lnTo>
                      <a:pt x="737769" y="85139"/>
                    </a:lnTo>
                    <a:lnTo>
                      <a:pt x="737769" y="152823"/>
                    </a:lnTo>
                    <a:cubicBezTo>
                      <a:pt x="737769" y="158265"/>
                      <a:pt x="739297" y="162283"/>
                      <a:pt x="742352" y="164878"/>
                    </a:cubicBezTo>
                    <a:cubicBezTo>
                      <a:pt x="745408" y="167473"/>
                      <a:pt x="749447" y="168771"/>
                      <a:pt x="754470" y="168771"/>
                    </a:cubicBezTo>
                    <a:cubicBezTo>
                      <a:pt x="761167" y="168771"/>
                      <a:pt x="769204" y="167306"/>
                      <a:pt x="778580" y="164376"/>
                    </a:cubicBezTo>
                    <a:lnTo>
                      <a:pt x="778580" y="192881"/>
                    </a:lnTo>
                    <a:cubicBezTo>
                      <a:pt x="769037" y="197151"/>
                      <a:pt x="757316" y="199285"/>
                      <a:pt x="743419" y="199285"/>
                    </a:cubicBezTo>
                    <a:cubicBezTo>
                      <a:pt x="728099" y="199285"/>
                      <a:pt x="716944" y="195414"/>
                      <a:pt x="709954" y="187670"/>
                    </a:cubicBezTo>
                    <a:cubicBezTo>
                      <a:pt x="702964" y="179926"/>
                      <a:pt x="699469" y="168311"/>
                      <a:pt x="699469" y="152823"/>
                    </a:cubicBezTo>
                    <a:lnTo>
                      <a:pt x="699469" y="85139"/>
                    </a:lnTo>
                    <a:lnTo>
                      <a:pt x="681135" y="85139"/>
                    </a:lnTo>
                    <a:lnTo>
                      <a:pt x="681135" y="73753"/>
                    </a:lnTo>
                    <a:lnTo>
                      <a:pt x="673824" y="92925"/>
                    </a:lnTo>
                    <a:cubicBezTo>
                      <a:pt x="667796" y="90497"/>
                      <a:pt x="662187" y="88509"/>
                      <a:pt x="656997" y="86960"/>
                    </a:cubicBezTo>
                    <a:cubicBezTo>
                      <a:pt x="651807" y="85411"/>
                      <a:pt x="646616" y="84637"/>
                      <a:pt x="641426" y="84637"/>
                    </a:cubicBezTo>
                    <a:cubicBezTo>
                      <a:pt x="621501" y="84637"/>
                      <a:pt x="611539" y="98785"/>
                      <a:pt x="611539" y="127081"/>
                    </a:cubicBezTo>
                    <a:cubicBezTo>
                      <a:pt x="611539" y="154539"/>
                      <a:pt x="621501" y="168269"/>
                      <a:pt x="641426" y="168269"/>
                    </a:cubicBezTo>
                    <a:cubicBezTo>
                      <a:pt x="648793" y="168269"/>
                      <a:pt x="655616" y="167285"/>
                      <a:pt x="661894" y="165318"/>
                    </a:cubicBezTo>
                    <a:cubicBezTo>
                      <a:pt x="668173" y="163350"/>
                      <a:pt x="674452" y="160274"/>
                      <a:pt x="680730" y="156088"/>
                    </a:cubicBezTo>
                    <a:lnTo>
                      <a:pt x="680730" y="188863"/>
                    </a:lnTo>
                    <a:cubicBezTo>
                      <a:pt x="674535" y="192798"/>
                      <a:pt x="668278" y="195518"/>
                      <a:pt x="661957" y="197025"/>
                    </a:cubicBezTo>
                    <a:cubicBezTo>
                      <a:pt x="655637" y="198532"/>
                      <a:pt x="647663" y="199285"/>
                      <a:pt x="638035" y="199285"/>
                    </a:cubicBezTo>
                    <a:cubicBezTo>
                      <a:pt x="594336" y="199285"/>
                      <a:pt x="572486" y="175301"/>
                      <a:pt x="572486" y="127332"/>
                    </a:cubicBezTo>
                    <a:cubicBezTo>
                      <a:pt x="572486" y="103473"/>
                      <a:pt x="578430" y="85244"/>
                      <a:pt x="590317" y="72644"/>
                    </a:cubicBezTo>
                    <a:cubicBezTo>
                      <a:pt x="602205" y="60045"/>
                      <a:pt x="619241" y="53746"/>
                      <a:pt x="641426" y="53746"/>
                    </a:cubicBezTo>
                    <a:cubicBezTo>
                      <a:pt x="657667" y="53746"/>
                      <a:pt x="672233" y="56927"/>
                      <a:pt x="685125" y="63289"/>
                    </a:cubicBezTo>
                    <a:lnTo>
                      <a:pt x="683523" y="67490"/>
                    </a:lnTo>
                    <a:lnTo>
                      <a:pt x="702231" y="56131"/>
                    </a:lnTo>
                    <a:close/>
                    <a:moveTo>
                      <a:pt x="427229" y="0"/>
                    </a:moveTo>
                    <a:cubicBezTo>
                      <a:pt x="440457" y="0"/>
                      <a:pt x="452219" y="1967"/>
                      <a:pt x="462516" y="5902"/>
                    </a:cubicBezTo>
                    <a:lnTo>
                      <a:pt x="452721" y="34030"/>
                    </a:lnTo>
                    <a:cubicBezTo>
                      <a:pt x="445019" y="31603"/>
                      <a:pt x="437903" y="30389"/>
                      <a:pt x="431373" y="30389"/>
                    </a:cubicBezTo>
                    <a:cubicBezTo>
                      <a:pt x="425932" y="30389"/>
                      <a:pt x="421997" y="32000"/>
                      <a:pt x="419570" y="35223"/>
                    </a:cubicBezTo>
                    <a:cubicBezTo>
                      <a:pt x="417142" y="38446"/>
                      <a:pt x="415928" y="42569"/>
                      <a:pt x="415928" y="47592"/>
                    </a:cubicBezTo>
                    <a:lnTo>
                      <a:pt x="415928" y="56383"/>
                    </a:lnTo>
                    <a:lnTo>
                      <a:pt x="449079" y="56383"/>
                    </a:lnTo>
                    <a:lnTo>
                      <a:pt x="449079" y="83633"/>
                    </a:lnTo>
                    <a:lnTo>
                      <a:pt x="456779" y="73021"/>
                    </a:lnTo>
                    <a:cubicBezTo>
                      <a:pt x="468541" y="60171"/>
                      <a:pt x="484803" y="53746"/>
                      <a:pt x="505564" y="53746"/>
                    </a:cubicBezTo>
                    <a:cubicBezTo>
                      <a:pt x="525405" y="53746"/>
                      <a:pt x="540851" y="59396"/>
                      <a:pt x="551901" y="70698"/>
                    </a:cubicBezTo>
                    <a:cubicBezTo>
                      <a:pt x="562952" y="82000"/>
                      <a:pt x="568477" y="97613"/>
                      <a:pt x="568477" y="117537"/>
                    </a:cubicBezTo>
                    <a:lnTo>
                      <a:pt x="568477" y="136122"/>
                    </a:lnTo>
                    <a:lnTo>
                      <a:pt x="477938" y="136122"/>
                    </a:lnTo>
                    <a:cubicBezTo>
                      <a:pt x="478357" y="147005"/>
                      <a:pt x="481580" y="155502"/>
                      <a:pt x="487607" y="161613"/>
                    </a:cubicBezTo>
                    <a:cubicBezTo>
                      <a:pt x="493635" y="167725"/>
                      <a:pt x="502090" y="170780"/>
                      <a:pt x="512973" y="170780"/>
                    </a:cubicBezTo>
                    <a:cubicBezTo>
                      <a:pt x="521428" y="170780"/>
                      <a:pt x="529423" y="169901"/>
                      <a:pt x="536958" y="168143"/>
                    </a:cubicBezTo>
                    <a:cubicBezTo>
                      <a:pt x="544492" y="166385"/>
                      <a:pt x="552361" y="163581"/>
                      <a:pt x="560566" y="159730"/>
                    </a:cubicBezTo>
                    <a:lnTo>
                      <a:pt x="560566" y="189365"/>
                    </a:lnTo>
                    <a:cubicBezTo>
                      <a:pt x="553868" y="192714"/>
                      <a:pt x="546711" y="195204"/>
                      <a:pt x="539092" y="196837"/>
                    </a:cubicBezTo>
                    <a:cubicBezTo>
                      <a:pt x="531474" y="198469"/>
                      <a:pt x="522182" y="199285"/>
                      <a:pt x="511215" y="199285"/>
                    </a:cubicBezTo>
                    <a:cubicBezTo>
                      <a:pt x="488612" y="199285"/>
                      <a:pt x="470948" y="193049"/>
                      <a:pt x="458223" y="180575"/>
                    </a:cubicBezTo>
                    <a:cubicBezTo>
                      <a:pt x="445498" y="168101"/>
                      <a:pt x="439136" y="150437"/>
                      <a:pt x="439136" y="127583"/>
                    </a:cubicBezTo>
                    <a:cubicBezTo>
                      <a:pt x="439136" y="115821"/>
                      <a:pt x="440606" y="105393"/>
                      <a:pt x="443547" y="96299"/>
                    </a:cubicBezTo>
                    <a:lnTo>
                      <a:pt x="448415" y="85139"/>
                    </a:lnTo>
                    <a:lnTo>
                      <a:pt x="415928" y="85139"/>
                    </a:lnTo>
                    <a:lnTo>
                      <a:pt x="415928" y="196774"/>
                    </a:lnTo>
                    <a:lnTo>
                      <a:pt x="377628" y="196774"/>
                    </a:lnTo>
                    <a:lnTo>
                      <a:pt x="377628" y="85139"/>
                    </a:lnTo>
                    <a:lnTo>
                      <a:pt x="365083" y="85139"/>
                    </a:lnTo>
                    <a:lnTo>
                      <a:pt x="364629" y="90790"/>
                    </a:lnTo>
                    <a:cubicBezTo>
                      <a:pt x="361531" y="89953"/>
                      <a:pt x="357764" y="89534"/>
                      <a:pt x="353327" y="89534"/>
                    </a:cubicBezTo>
                    <a:cubicBezTo>
                      <a:pt x="341105" y="89534"/>
                      <a:pt x="331582" y="92673"/>
                      <a:pt x="324759" y="98952"/>
                    </a:cubicBezTo>
                    <a:cubicBezTo>
                      <a:pt x="317936" y="105231"/>
                      <a:pt x="314525" y="114021"/>
                      <a:pt x="314525" y="125323"/>
                    </a:cubicBezTo>
                    <a:lnTo>
                      <a:pt x="314525" y="196774"/>
                    </a:lnTo>
                    <a:lnTo>
                      <a:pt x="276225" y="196774"/>
                    </a:lnTo>
                    <a:lnTo>
                      <a:pt x="276225" y="56383"/>
                    </a:lnTo>
                    <a:lnTo>
                      <a:pt x="305232" y="56383"/>
                    </a:lnTo>
                    <a:lnTo>
                      <a:pt x="310883" y="79990"/>
                    </a:lnTo>
                    <a:lnTo>
                      <a:pt x="312767" y="79990"/>
                    </a:lnTo>
                    <a:cubicBezTo>
                      <a:pt x="317120" y="72121"/>
                      <a:pt x="323001" y="65780"/>
                      <a:pt x="330410" y="60966"/>
                    </a:cubicBezTo>
                    <a:cubicBezTo>
                      <a:pt x="337819" y="56152"/>
                      <a:pt x="345876" y="53746"/>
                      <a:pt x="354583" y="53746"/>
                    </a:cubicBezTo>
                    <a:cubicBezTo>
                      <a:pt x="359773" y="53746"/>
                      <a:pt x="364085" y="54122"/>
                      <a:pt x="367517" y="54876"/>
                    </a:cubicBezTo>
                    <a:lnTo>
                      <a:pt x="366978" y="61581"/>
                    </a:lnTo>
                    <a:lnTo>
                      <a:pt x="377628" y="56383"/>
                    </a:lnTo>
                    <a:lnTo>
                      <a:pt x="377628" y="46086"/>
                    </a:lnTo>
                    <a:cubicBezTo>
                      <a:pt x="377628" y="30096"/>
                      <a:pt x="381563" y="18417"/>
                      <a:pt x="389432" y="11050"/>
                    </a:cubicBezTo>
                    <a:cubicBezTo>
                      <a:pt x="397301" y="3683"/>
                      <a:pt x="409900" y="0"/>
                      <a:pt x="427229" y="0"/>
                    </a:cubicBez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d-ID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EC1CA69-3D3F-4FD3-9D8E-27F265D54ABC}"/>
                  </a:ext>
                </a:extLst>
              </p:cNvPr>
              <p:cNvGrpSpPr/>
              <p:nvPr userDrawn="1"/>
            </p:nvGrpSpPr>
            <p:grpSpPr>
              <a:xfrm>
                <a:off x="10452598" y="122835"/>
                <a:ext cx="357060" cy="363150"/>
                <a:chOff x="9914309" y="277688"/>
                <a:chExt cx="218245" cy="221967"/>
              </a:xfrm>
              <a:solidFill>
                <a:schemeClr val="bg1"/>
              </a:solidFill>
            </p:grpSpPr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D4788C0-382B-4284-8939-8F237FAC42C0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0005725" y="277688"/>
                  <a:ext cx="126829" cy="183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829" h="183589">
                      <a:moveTo>
                        <a:pt x="38928" y="31896"/>
                      </a:moveTo>
                      <a:lnTo>
                        <a:pt x="38928" y="86395"/>
                      </a:lnTo>
                      <a:lnTo>
                        <a:pt x="51736" y="86395"/>
                      </a:lnTo>
                      <a:cubicBezTo>
                        <a:pt x="63708" y="86395"/>
                        <a:pt x="72665" y="84030"/>
                        <a:pt x="78609" y="79300"/>
                      </a:cubicBezTo>
                      <a:cubicBezTo>
                        <a:pt x="84553" y="74570"/>
                        <a:pt x="87525" y="67684"/>
                        <a:pt x="87525" y="58643"/>
                      </a:cubicBezTo>
                      <a:cubicBezTo>
                        <a:pt x="87525" y="49518"/>
                        <a:pt x="85034" y="42779"/>
                        <a:pt x="80053" y="38426"/>
                      </a:cubicBezTo>
                      <a:cubicBezTo>
                        <a:pt x="75072" y="34073"/>
                        <a:pt x="67266" y="31896"/>
                        <a:pt x="56634" y="31896"/>
                      </a:cubicBezTo>
                      <a:close/>
                      <a:moveTo>
                        <a:pt x="0" y="0"/>
                      </a:moveTo>
                      <a:lnTo>
                        <a:pt x="58643" y="0"/>
                      </a:lnTo>
                      <a:cubicBezTo>
                        <a:pt x="80911" y="0"/>
                        <a:pt x="97843" y="4793"/>
                        <a:pt x="109437" y="14378"/>
                      </a:cubicBezTo>
                      <a:cubicBezTo>
                        <a:pt x="121032" y="23964"/>
                        <a:pt x="126829" y="38258"/>
                        <a:pt x="126829" y="57262"/>
                      </a:cubicBezTo>
                      <a:cubicBezTo>
                        <a:pt x="126829" y="77019"/>
                        <a:pt x="120655" y="92129"/>
                        <a:pt x="108307" y="102594"/>
                      </a:cubicBezTo>
                      <a:cubicBezTo>
                        <a:pt x="95959" y="113058"/>
                        <a:pt x="78400" y="118291"/>
                        <a:pt x="55629" y="118291"/>
                      </a:cubicBezTo>
                      <a:lnTo>
                        <a:pt x="38928" y="118291"/>
                      </a:lnTo>
                      <a:lnTo>
                        <a:pt x="38928" y="183589"/>
                      </a:lnTo>
                      <a:lnTo>
                        <a:pt x="0" y="18358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/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id-ID"/>
                  </a:defPPr>
                  <a:lvl1pPr>
                    <a:lnSpc>
                      <a:spcPct val="85000"/>
                    </a:lnSpc>
                    <a:defRPr sz="5400" i="1" spc="-300">
                      <a:gradFill>
                        <a:gsLst>
                          <a:gs pos="0">
                            <a:srgbClr val="43BD97"/>
                          </a:gs>
                          <a:gs pos="100000">
                            <a:srgbClr val="4077E4">
                              <a:alpha val="88000"/>
                            </a:srgbClr>
                          </a:gs>
                        </a:gsLst>
                        <a:lin ang="18900000" scaled="1"/>
                      </a:gradFill>
                      <a:latin typeface="Lato Black" panose="020F0A02020204030203" pitchFamily="34" charset="0"/>
                      <a:cs typeface="Lato Black" panose="020F0A02020204030203" pitchFamily="34" charset="0"/>
                    </a:defRPr>
                  </a:lvl1pPr>
                  <a:lvl2pPr marL="1095566" indent="-365189" defTabSz="1460754">
                    <a:lnSpc>
                      <a:spcPct val="90000"/>
                    </a:lnSpc>
                    <a:spcBef>
                      <a:spcPts val="799"/>
                    </a:spcBef>
                    <a:buFont typeface="Arial" panose="020B0604020202020204" pitchFamily="34" charset="0"/>
                    <a:buChar char="•"/>
                    <a:defRPr sz="3834"/>
                  </a:lvl2pPr>
                  <a:lvl3pPr marL="1825943" indent="-365189" defTabSz="1460754">
                    <a:lnSpc>
                      <a:spcPct val="90000"/>
                    </a:lnSpc>
                    <a:spcBef>
                      <a:spcPts val="799"/>
                    </a:spcBef>
                    <a:buFont typeface="Arial" panose="020B0604020202020204" pitchFamily="34" charset="0"/>
                    <a:buChar char="•"/>
                    <a:defRPr sz="3195"/>
                  </a:lvl3pPr>
                  <a:lvl4pPr marL="2556320" indent="-365189" defTabSz="1460754">
                    <a:lnSpc>
                      <a:spcPct val="90000"/>
                    </a:lnSpc>
                    <a:spcBef>
                      <a:spcPts val="799"/>
                    </a:spcBef>
                    <a:buFont typeface="Arial" panose="020B0604020202020204" pitchFamily="34" charset="0"/>
                    <a:buChar char="•"/>
                    <a:defRPr sz="2876"/>
                  </a:lvl4pPr>
                  <a:lvl5pPr marL="3286697" indent="-365189" defTabSz="1460754">
                    <a:lnSpc>
                      <a:spcPct val="90000"/>
                    </a:lnSpc>
                    <a:spcBef>
                      <a:spcPts val="799"/>
                    </a:spcBef>
                    <a:buFont typeface="Arial" panose="020B0604020202020204" pitchFamily="34" charset="0"/>
                    <a:buChar char="•"/>
                    <a:defRPr sz="2876"/>
                  </a:lvl5pPr>
                  <a:lvl6pPr marL="4017074" indent="-365189" defTabSz="1460754">
                    <a:lnSpc>
                      <a:spcPct val="90000"/>
                    </a:lnSpc>
                    <a:spcBef>
                      <a:spcPts val="799"/>
                    </a:spcBef>
                    <a:buFont typeface="Arial" panose="020B0604020202020204" pitchFamily="34" charset="0"/>
                    <a:buChar char="•"/>
                    <a:defRPr sz="2876"/>
                  </a:lvl6pPr>
                  <a:lvl7pPr marL="4747451" indent="-365189" defTabSz="1460754">
                    <a:lnSpc>
                      <a:spcPct val="90000"/>
                    </a:lnSpc>
                    <a:spcBef>
                      <a:spcPts val="799"/>
                    </a:spcBef>
                    <a:buFont typeface="Arial" panose="020B0604020202020204" pitchFamily="34" charset="0"/>
                    <a:buChar char="•"/>
                    <a:defRPr sz="2876"/>
                  </a:lvl7pPr>
                  <a:lvl8pPr marL="5477828" indent="-365189" defTabSz="1460754">
                    <a:lnSpc>
                      <a:spcPct val="90000"/>
                    </a:lnSpc>
                    <a:spcBef>
                      <a:spcPts val="799"/>
                    </a:spcBef>
                    <a:buFont typeface="Arial" panose="020B0604020202020204" pitchFamily="34" charset="0"/>
                    <a:buChar char="•"/>
                    <a:defRPr sz="2876"/>
                  </a:lvl8pPr>
                  <a:lvl9pPr marL="6208205" indent="-365189" defTabSz="1460754">
                    <a:lnSpc>
                      <a:spcPct val="90000"/>
                    </a:lnSpc>
                    <a:spcBef>
                      <a:spcPts val="799"/>
                    </a:spcBef>
                    <a:buFont typeface="Arial" panose="020B0604020202020204" pitchFamily="34" charset="0"/>
                    <a:buChar char="•"/>
                    <a:defRPr sz="2876"/>
                  </a:lvl9pPr>
                </a:lstStyle>
                <a:p>
                  <a:pPr algn="ctr"/>
                  <a:endParaRPr lang="id-ID" sz="2000" b="1" i="0" spc="-150" dirty="0">
                    <a:solidFill>
                      <a:schemeClr val="bg1"/>
                    </a:solidFill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endParaRPr>
                </a:p>
              </p:txBody>
            </p:sp>
            <p:sp>
              <p:nvSpPr>
                <p:cNvPr id="9" name="Arrow: Down 8">
                  <a:extLst>
                    <a:ext uri="{FF2B5EF4-FFF2-40B4-BE49-F238E27FC236}">
                      <a16:creationId xmlns:a16="http://schemas.microsoft.com/office/drawing/2014/main" id="{0CBCEC1F-23E0-4CE3-982A-533320F63F36}"/>
                    </a:ext>
                  </a:extLst>
                </p:cNvPr>
                <p:cNvSpPr/>
                <p:nvPr/>
              </p:nvSpPr>
              <p:spPr>
                <a:xfrm rot="5400000">
                  <a:off x="9947145" y="314552"/>
                  <a:ext cx="64013" cy="129686"/>
                </a:xfrm>
                <a:prstGeom prst="downArrow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Arrow: Down 9">
                  <a:extLst>
                    <a:ext uri="{FF2B5EF4-FFF2-40B4-BE49-F238E27FC236}">
                      <a16:creationId xmlns:a16="http://schemas.microsoft.com/office/drawing/2014/main" id="{D09E63B6-0BAA-40BF-A2D9-B6384842BF23}"/>
                    </a:ext>
                  </a:extLst>
                </p:cNvPr>
                <p:cNvSpPr/>
                <p:nvPr/>
              </p:nvSpPr>
              <p:spPr>
                <a:xfrm>
                  <a:off x="9987374" y="362383"/>
                  <a:ext cx="75982" cy="137272"/>
                </a:xfrm>
                <a:prstGeom prst="downArrow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d-ID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043256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9EB7ED3-1692-4B67-B98F-8B4019AA6CB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22522" y="1973953"/>
            <a:ext cx="6705603" cy="4053840"/>
          </a:xfrm>
          <a:custGeom>
            <a:avLst/>
            <a:gdLst>
              <a:gd name="connsiteX0" fmla="*/ 1341120 w 6705603"/>
              <a:gd name="connsiteY0" fmla="*/ 0 h 4053840"/>
              <a:gd name="connsiteX1" fmla="*/ 6705603 w 6705603"/>
              <a:gd name="connsiteY1" fmla="*/ 0 h 4053840"/>
              <a:gd name="connsiteX2" fmla="*/ 6705603 w 6705603"/>
              <a:gd name="connsiteY2" fmla="*/ 4053840 h 4053840"/>
              <a:gd name="connsiteX3" fmla="*/ 0 w 6705603"/>
              <a:gd name="connsiteY3" fmla="*/ 4053840 h 4053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05603" h="4053840">
                <a:moveTo>
                  <a:pt x="1341120" y="0"/>
                </a:moveTo>
                <a:lnTo>
                  <a:pt x="6705603" y="0"/>
                </a:lnTo>
                <a:lnTo>
                  <a:pt x="6705603" y="4053840"/>
                </a:lnTo>
                <a:lnTo>
                  <a:pt x="0" y="40538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1572863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1C75F8A-ECF7-4BA6-8CDD-B17A1072116A}"/>
              </a:ext>
            </a:extLst>
          </p:cNvPr>
          <p:cNvGrpSpPr/>
          <p:nvPr userDrawn="1"/>
        </p:nvGrpSpPr>
        <p:grpSpPr>
          <a:xfrm>
            <a:off x="7968344" y="1771331"/>
            <a:ext cx="4223657" cy="4875450"/>
            <a:chOff x="7968344" y="1771331"/>
            <a:chExt cx="4223657" cy="487545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75133C4-4A37-4DF9-AB9D-1569AD6FC5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01" b="20646"/>
            <a:stretch/>
          </p:blipFill>
          <p:spPr>
            <a:xfrm flipH="1">
              <a:off x="7968344" y="1771331"/>
              <a:ext cx="4223657" cy="4875450"/>
            </a:xfrm>
            <a:custGeom>
              <a:avLst/>
              <a:gdLst>
                <a:gd name="connsiteX0" fmla="*/ 4223657 w 4223657"/>
                <a:gd name="connsiteY0" fmla="*/ 0 h 4875450"/>
                <a:gd name="connsiteX1" fmla="*/ 0 w 4223657"/>
                <a:gd name="connsiteY1" fmla="*/ 0 h 4875450"/>
                <a:gd name="connsiteX2" fmla="*/ 0 w 4223657"/>
                <a:gd name="connsiteY2" fmla="*/ 4875450 h 4875450"/>
                <a:gd name="connsiteX3" fmla="*/ 4223657 w 4223657"/>
                <a:gd name="connsiteY3" fmla="*/ 4875450 h 4875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223657" h="4875450">
                  <a:moveTo>
                    <a:pt x="4223657" y="0"/>
                  </a:moveTo>
                  <a:lnTo>
                    <a:pt x="0" y="0"/>
                  </a:lnTo>
                  <a:lnTo>
                    <a:pt x="0" y="4875450"/>
                  </a:lnTo>
                  <a:lnTo>
                    <a:pt x="4223657" y="4875450"/>
                  </a:lnTo>
                  <a:close/>
                </a:path>
              </a:pathLst>
            </a:custGeom>
            <a:effectLst>
              <a:outerShdw blurRad="177800" dist="228600" dir="4680000" sx="99000" sy="99000" algn="t" rotWithShape="0">
                <a:prstClr val="black">
                  <a:alpha val="11000"/>
                </a:prstClr>
              </a:outerShdw>
            </a:effectLst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7D4BE7E-3731-489F-ACFB-E51A4B8F2EEC}"/>
                </a:ext>
              </a:extLst>
            </p:cNvPr>
            <p:cNvSpPr/>
            <p:nvPr/>
          </p:nvSpPr>
          <p:spPr>
            <a:xfrm>
              <a:off x="10465847" y="4782860"/>
              <a:ext cx="341774" cy="344575"/>
            </a:xfrm>
            <a:prstGeom prst="rect">
              <a:avLst/>
            </a:prstGeom>
            <a:solidFill>
              <a:srgbClr val="0000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7F4A633-4293-4845-B287-A14DFFC8F406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9131812" y="2241149"/>
            <a:ext cx="1479522" cy="2739398"/>
          </a:xfrm>
          <a:custGeom>
            <a:avLst/>
            <a:gdLst>
              <a:gd name="connsiteX0" fmla="*/ 0 w 1743075"/>
              <a:gd name="connsiteY0" fmla="*/ 0 h 3362325"/>
              <a:gd name="connsiteX1" fmla="*/ 1743075 w 1743075"/>
              <a:gd name="connsiteY1" fmla="*/ 0 h 3362325"/>
              <a:gd name="connsiteX2" fmla="*/ 1743075 w 1743075"/>
              <a:gd name="connsiteY2" fmla="*/ 3362325 h 3362325"/>
              <a:gd name="connsiteX3" fmla="*/ 0 w 1743075"/>
              <a:gd name="connsiteY3" fmla="*/ 3362325 h 3362325"/>
              <a:gd name="connsiteX4" fmla="*/ 0 w 1743075"/>
              <a:gd name="connsiteY4" fmla="*/ 0 h 3362325"/>
              <a:gd name="connsiteX0" fmla="*/ 0 w 1743075"/>
              <a:gd name="connsiteY0" fmla="*/ 0 h 3362325"/>
              <a:gd name="connsiteX1" fmla="*/ 1743075 w 1743075"/>
              <a:gd name="connsiteY1" fmla="*/ 0 h 3362325"/>
              <a:gd name="connsiteX2" fmla="*/ 1743075 w 1743075"/>
              <a:gd name="connsiteY2" fmla="*/ 3362325 h 3362325"/>
              <a:gd name="connsiteX3" fmla="*/ 23813 w 1743075"/>
              <a:gd name="connsiteY3" fmla="*/ 3262312 h 3362325"/>
              <a:gd name="connsiteX4" fmla="*/ 0 w 1743075"/>
              <a:gd name="connsiteY4" fmla="*/ 0 h 3362325"/>
              <a:gd name="connsiteX0" fmla="*/ 0 w 1743075"/>
              <a:gd name="connsiteY0" fmla="*/ 0 h 3362325"/>
              <a:gd name="connsiteX1" fmla="*/ 1743075 w 1743075"/>
              <a:gd name="connsiteY1" fmla="*/ 0 h 3362325"/>
              <a:gd name="connsiteX2" fmla="*/ 1743075 w 1743075"/>
              <a:gd name="connsiteY2" fmla="*/ 3362325 h 3362325"/>
              <a:gd name="connsiteX3" fmla="*/ 57151 w 1743075"/>
              <a:gd name="connsiteY3" fmla="*/ 3167062 h 3362325"/>
              <a:gd name="connsiteX4" fmla="*/ 0 w 1743075"/>
              <a:gd name="connsiteY4" fmla="*/ 0 h 3362325"/>
              <a:gd name="connsiteX0" fmla="*/ 0 w 1743075"/>
              <a:gd name="connsiteY0" fmla="*/ 0 h 3362325"/>
              <a:gd name="connsiteX1" fmla="*/ 1743075 w 1743075"/>
              <a:gd name="connsiteY1" fmla="*/ 0 h 3362325"/>
              <a:gd name="connsiteX2" fmla="*/ 1743075 w 1743075"/>
              <a:gd name="connsiteY2" fmla="*/ 3362325 h 3362325"/>
              <a:gd name="connsiteX3" fmla="*/ 1 w 1743075"/>
              <a:gd name="connsiteY3" fmla="*/ 3081337 h 3362325"/>
              <a:gd name="connsiteX4" fmla="*/ 0 w 1743075"/>
              <a:gd name="connsiteY4" fmla="*/ 0 h 3362325"/>
              <a:gd name="connsiteX0" fmla="*/ 0 w 1743075"/>
              <a:gd name="connsiteY0" fmla="*/ 0 h 3290888"/>
              <a:gd name="connsiteX1" fmla="*/ 1743075 w 1743075"/>
              <a:gd name="connsiteY1" fmla="*/ 0 h 3290888"/>
              <a:gd name="connsiteX2" fmla="*/ 1638300 w 1743075"/>
              <a:gd name="connsiteY2" fmla="*/ 3290888 h 3290888"/>
              <a:gd name="connsiteX3" fmla="*/ 1 w 1743075"/>
              <a:gd name="connsiteY3" fmla="*/ 3081337 h 3290888"/>
              <a:gd name="connsiteX4" fmla="*/ 0 w 1743075"/>
              <a:gd name="connsiteY4" fmla="*/ 0 h 3290888"/>
              <a:gd name="connsiteX0" fmla="*/ 0 w 1743075"/>
              <a:gd name="connsiteY0" fmla="*/ 0 h 3248025"/>
              <a:gd name="connsiteX1" fmla="*/ 1743075 w 1743075"/>
              <a:gd name="connsiteY1" fmla="*/ 0 h 3248025"/>
              <a:gd name="connsiteX2" fmla="*/ 1590675 w 1743075"/>
              <a:gd name="connsiteY2" fmla="*/ 3248025 h 3248025"/>
              <a:gd name="connsiteX3" fmla="*/ 1 w 1743075"/>
              <a:gd name="connsiteY3" fmla="*/ 3081337 h 3248025"/>
              <a:gd name="connsiteX4" fmla="*/ 0 w 1743075"/>
              <a:gd name="connsiteY4" fmla="*/ 0 h 3248025"/>
              <a:gd name="connsiteX0" fmla="*/ 0 w 1743075"/>
              <a:gd name="connsiteY0" fmla="*/ 0 h 3228975"/>
              <a:gd name="connsiteX1" fmla="*/ 1743075 w 1743075"/>
              <a:gd name="connsiteY1" fmla="*/ 0 h 3228975"/>
              <a:gd name="connsiteX2" fmla="*/ 1533525 w 1743075"/>
              <a:gd name="connsiteY2" fmla="*/ 3228975 h 3228975"/>
              <a:gd name="connsiteX3" fmla="*/ 1 w 1743075"/>
              <a:gd name="connsiteY3" fmla="*/ 3081337 h 3228975"/>
              <a:gd name="connsiteX4" fmla="*/ 0 w 1743075"/>
              <a:gd name="connsiteY4" fmla="*/ 0 h 3228975"/>
              <a:gd name="connsiteX0" fmla="*/ 0 w 1743075"/>
              <a:gd name="connsiteY0" fmla="*/ 0 h 3152775"/>
              <a:gd name="connsiteX1" fmla="*/ 1743075 w 1743075"/>
              <a:gd name="connsiteY1" fmla="*/ 0 h 3152775"/>
              <a:gd name="connsiteX2" fmla="*/ 1543050 w 1743075"/>
              <a:gd name="connsiteY2" fmla="*/ 3152775 h 3152775"/>
              <a:gd name="connsiteX3" fmla="*/ 1 w 1743075"/>
              <a:gd name="connsiteY3" fmla="*/ 3081337 h 3152775"/>
              <a:gd name="connsiteX4" fmla="*/ 0 w 1743075"/>
              <a:gd name="connsiteY4" fmla="*/ 0 h 3152775"/>
              <a:gd name="connsiteX0" fmla="*/ 0 w 1743075"/>
              <a:gd name="connsiteY0" fmla="*/ 0 h 3148013"/>
              <a:gd name="connsiteX1" fmla="*/ 1743075 w 1743075"/>
              <a:gd name="connsiteY1" fmla="*/ 0 h 3148013"/>
              <a:gd name="connsiteX2" fmla="*/ 1562100 w 1743075"/>
              <a:gd name="connsiteY2" fmla="*/ 3148013 h 3148013"/>
              <a:gd name="connsiteX3" fmla="*/ 1 w 1743075"/>
              <a:gd name="connsiteY3" fmla="*/ 3081337 h 3148013"/>
              <a:gd name="connsiteX4" fmla="*/ 0 w 1743075"/>
              <a:gd name="connsiteY4" fmla="*/ 0 h 3148013"/>
              <a:gd name="connsiteX0" fmla="*/ 28574 w 1771649"/>
              <a:gd name="connsiteY0" fmla="*/ 0 h 3148013"/>
              <a:gd name="connsiteX1" fmla="*/ 1771649 w 1771649"/>
              <a:gd name="connsiteY1" fmla="*/ 0 h 3148013"/>
              <a:gd name="connsiteX2" fmla="*/ 1590674 w 1771649"/>
              <a:gd name="connsiteY2" fmla="*/ 3148013 h 3148013"/>
              <a:gd name="connsiteX3" fmla="*/ 0 w 1771649"/>
              <a:gd name="connsiteY3" fmla="*/ 3090862 h 3148013"/>
              <a:gd name="connsiteX4" fmla="*/ 28574 w 1771649"/>
              <a:gd name="connsiteY4" fmla="*/ 0 h 3148013"/>
              <a:gd name="connsiteX0" fmla="*/ 47624 w 1790699"/>
              <a:gd name="connsiteY0" fmla="*/ 0 h 3148013"/>
              <a:gd name="connsiteX1" fmla="*/ 1790699 w 1790699"/>
              <a:gd name="connsiteY1" fmla="*/ 0 h 3148013"/>
              <a:gd name="connsiteX2" fmla="*/ 1609724 w 1790699"/>
              <a:gd name="connsiteY2" fmla="*/ 3148013 h 3148013"/>
              <a:gd name="connsiteX3" fmla="*/ 0 w 1790699"/>
              <a:gd name="connsiteY3" fmla="*/ 3095624 h 3148013"/>
              <a:gd name="connsiteX4" fmla="*/ 47624 w 1790699"/>
              <a:gd name="connsiteY4" fmla="*/ 0 h 3148013"/>
              <a:gd name="connsiteX0" fmla="*/ 71437 w 1814512"/>
              <a:gd name="connsiteY0" fmla="*/ 0 h 3148013"/>
              <a:gd name="connsiteX1" fmla="*/ 1814512 w 1814512"/>
              <a:gd name="connsiteY1" fmla="*/ 0 h 3148013"/>
              <a:gd name="connsiteX2" fmla="*/ 1633537 w 1814512"/>
              <a:gd name="connsiteY2" fmla="*/ 3148013 h 3148013"/>
              <a:gd name="connsiteX3" fmla="*/ 0 w 1814512"/>
              <a:gd name="connsiteY3" fmla="*/ 3071812 h 3148013"/>
              <a:gd name="connsiteX4" fmla="*/ 71437 w 1814512"/>
              <a:gd name="connsiteY4" fmla="*/ 0 h 3148013"/>
              <a:gd name="connsiteX0" fmla="*/ 71437 w 1814512"/>
              <a:gd name="connsiteY0" fmla="*/ 0 h 3157538"/>
              <a:gd name="connsiteX1" fmla="*/ 1814512 w 1814512"/>
              <a:gd name="connsiteY1" fmla="*/ 0 h 3157538"/>
              <a:gd name="connsiteX2" fmla="*/ 1638299 w 1814512"/>
              <a:gd name="connsiteY2" fmla="*/ 3157538 h 3157538"/>
              <a:gd name="connsiteX3" fmla="*/ 0 w 1814512"/>
              <a:gd name="connsiteY3" fmla="*/ 3071812 h 3157538"/>
              <a:gd name="connsiteX4" fmla="*/ 71437 w 1814512"/>
              <a:gd name="connsiteY4" fmla="*/ 0 h 3157538"/>
              <a:gd name="connsiteX0" fmla="*/ 0 w 1833563"/>
              <a:gd name="connsiteY0" fmla="*/ 33337 h 3157538"/>
              <a:gd name="connsiteX1" fmla="*/ 1833563 w 1833563"/>
              <a:gd name="connsiteY1" fmla="*/ 0 h 3157538"/>
              <a:gd name="connsiteX2" fmla="*/ 1657350 w 1833563"/>
              <a:gd name="connsiteY2" fmla="*/ 3157538 h 3157538"/>
              <a:gd name="connsiteX3" fmla="*/ 19051 w 1833563"/>
              <a:gd name="connsiteY3" fmla="*/ 3071812 h 3157538"/>
              <a:gd name="connsiteX4" fmla="*/ 0 w 1833563"/>
              <a:gd name="connsiteY4" fmla="*/ 33337 h 3157538"/>
              <a:gd name="connsiteX0" fmla="*/ 0 w 1700213"/>
              <a:gd name="connsiteY0" fmla="*/ 0 h 3124201"/>
              <a:gd name="connsiteX1" fmla="*/ 1700213 w 1700213"/>
              <a:gd name="connsiteY1" fmla="*/ 9526 h 3124201"/>
              <a:gd name="connsiteX2" fmla="*/ 1657350 w 1700213"/>
              <a:gd name="connsiteY2" fmla="*/ 3124201 h 3124201"/>
              <a:gd name="connsiteX3" fmla="*/ 19051 w 1700213"/>
              <a:gd name="connsiteY3" fmla="*/ 3038475 h 3124201"/>
              <a:gd name="connsiteX4" fmla="*/ 0 w 1700213"/>
              <a:gd name="connsiteY4" fmla="*/ 0 h 3124201"/>
              <a:gd name="connsiteX0" fmla="*/ 0 w 1700213"/>
              <a:gd name="connsiteY0" fmla="*/ 0 h 3124201"/>
              <a:gd name="connsiteX1" fmla="*/ 1700213 w 1700213"/>
              <a:gd name="connsiteY1" fmla="*/ 9526 h 3124201"/>
              <a:gd name="connsiteX2" fmla="*/ 1657350 w 1700213"/>
              <a:gd name="connsiteY2" fmla="*/ 3124201 h 3124201"/>
              <a:gd name="connsiteX3" fmla="*/ 19051 w 1700213"/>
              <a:gd name="connsiteY3" fmla="*/ 3038475 h 3124201"/>
              <a:gd name="connsiteX4" fmla="*/ 0 w 1700213"/>
              <a:gd name="connsiteY4" fmla="*/ 0 h 3124201"/>
              <a:gd name="connsiteX0" fmla="*/ 0 w 1700213"/>
              <a:gd name="connsiteY0" fmla="*/ 0 h 3152776"/>
              <a:gd name="connsiteX1" fmla="*/ 1700213 w 1700213"/>
              <a:gd name="connsiteY1" fmla="*/ 9526 h 3152776"/>
              <a:gd name="connsiteX2" fmla="*/ 1681162 w 1700213"/>
              <a:gd name="connsiteY2" fmla="*/ 3152776 h 3152776"/>
              <a:gd name="connsiteX3" fmla="*/ 19051 w 1700213"/>
              <a:gd name="connsiteY3" fmla="*/ 3038475 h 3152776"/>
              <a:gd name="connsiteX4" fmla="*/ 0 w 1700213"/>
              <a:gd name="connsiteY4" fmla="*/ 0 h 3152776"/>
              <a:gd name="connsiteX0" fmla="*/ 0 w 1700213"/>
              <a:gd name="connsiteY0" fmla="*/ 0 h 3152776"/>
              <a:gd name="connsiteX1" fmla="*/ 1700213 w 1700213"/>
              <a:gd name="connsiteY1" fmla="*/ 9526 h 3152776"/>
              <a:gd name="connsiteX2" fmla="*/ 1681162 w 1700213"/>
              <a:gd name="connsiteY2" fmla="*/ 3152776 h 3152776"/>
              <a:gd name="connsiteX3" fmla="*/ 52388 w 1700213"/>
              <a:gd name="connsiteY3" fmla="*/ 3048000 h 3152776"/>
              <a:gd name="connsiteX4" fmla="*/ 0 w 1700213"/>
              <a:gd name="connsiteY4" fmla="*/ 0 h 3152776"/>
              <a:gd name="connsiteX0" fmla="*/ 0 w 1700213"/>
              <a:gd name="connsiteY0" fmla="*/ 0 h 3152776"/>
              <a:gd name="connsiteX1" fmla="*/ 1700213 w 1700213"/>
              <a:gd name="connsiteY1" fmla="*/ 9526 h 3152776"/>
              <a:gd name="connsiteX2" fmla="*/ 1681162 w 1700213"/>
              <a:gd name="connsiteY2" fmla="*/ 3152776 h 3152776"/>
              <a:gd name="connsiteX3" fmla="*/ 71438 w 1700213"/>
              <a:gd name="connsiteY3" fmla="*/ 3076575 h 3152776"/>
              <a:gd name="connsiteX4" fmla="*/ 0 w 1700213"/>
              <a:gd name="connsiteY4" fmla="*/ 0 h 3152776"/>
              <a:gd name="connsiteX0" fmla="*/ 0 w 1700213"/>
              <a:gd name="connsiteY0" fmla="*/ 0 h 3152776"/>
              <a:gd name="connsiteX1" fmla="*/ 1700213 w 1700213"/>
              <a:gd name="connsiteY1" fmla="*/ 9526 h 3152776"/>
              <a:gd name="connsiteX2" fmla="*/ 1681162 w 1700213"/>
              <a:gd name="connsiteY2" fmla="*/ 3152776 h 3152776"/>
              <a:gd name="connsiteX3" fmla="*/ 66676 w 1700213"/>
              <a:gd name="connsiteY3" fmla="*/ 3090863 h 3152776"/>
              <a:gd name="connsiteX4" fmla="*/ 0 w 1700213"/>
              <a:gd name="connsiteY4" fmla="*/ 0 h 3152776"/>
              <a:gd name="connsiteX0" fmla="*/ 0 w 1700213"/>
              <a:gd name="connsiteY0" fmla="*/ 0 h 3152776"/>
              <a:gd name="connsiteX1" fmla="*/ 1700213 w 1700213"/>
              <a:gd name="connsiteY1" fmla="*/ 9526 h 3152776"/>
              <a:gd name="connsiteX2" fmla="*/ 1681162 w 1700213"/>
              <a:gd name="connsiteY2" fmla="*/ 3152776 h 3152776"/>
              <a:gd name="connsiteX3" fmla="*/ 42863 w 1700213"/>
              <a:gd name="connsiteY3" fmla="*/ 3109913 h 3152776"/>
              <a:gd name="connsiteX4" fmla="*/ 0 w 1700213"/>
              <a:gd name="connsiteY4" fmla="*/ 0 h 3152776"/>
              <a:gd name="connsiteX0" fmla="*/ 0 w 1700213"/>
              <a:gd name="connsiteY0" fmla="*/ 0 h 3152776"/>
              <a:gd name="connsiteX1" fmla="*/ 1700213 w 1700213"/>
              <a:gd name="connsiteY1" fmla="*/ 9526 h 3152776"/>
              <a:gd name="connsiteX2" fmla="*/ 1681162 w 1700213"/>
              <a:gd name="connsiteY2" fmla="*/ 3152776 h 3152776"/>
              <a:gd name="connsiteX3" fmla="*/ 28575 w 1700213"/>
              <a:gd name="connsiteY3" fmla="*/ 3100388 h 3152776"/>
              <a:gd name="connsiteX4" fmla="*/ 0 w 1700213"/>
              <a:gd name="connsiteY4" fmla="*/ 0 h 3152776"/>
              <a:gd name="connsiteX0" fmla="*/ 0 w 1700213"/>
              <a:gd name="connsiteY0" fmla="*/ 0 h 3152776"/>
              <a:gd name="connsiteX1" fmla="*/ 1700213 w 1700213"/>
              <a:gd name="connsiteY1" fmla="*/ 9526 h 3152776"/>
              <a:gd name="connsiteX2" fmla="*/ 1681162 w 1700213"/>
              <a:gd name="connsiteY2" fmla="*/ 3152776 h 3152776"/>
              <a:gd name="connsiteX3" fmla="*/ 71438 w 1700213"/>
              <a:gd name="connsiteY3" fmla="*/ 3095626 h 3152776"/>
              <a:gd name="connsiteX4" fmla="*/ 0 w 1700213"/>
              <a:gd name="connsiteY4" fmla="*/ 0 h 3152776"/>
              <a:gd name="connsiteX0" fmla="*/ 0 w 1700213"/>
              <a:gd name="connsiteY0" fmla="*/ 0 h 3152776"/>
              <a:gd name="connsiteX1" fmla="*/ 1700213 w 1700213"/>
              <a:gd name="connsiteY1" fmla="*/ 9526 h 3152776"/>
              <a:gd name="connsiteX2" fmla="*/ 1681162 w 1700213"/>
              <a:gd name="connsiteY2" fmla="*/ 3152776 h 3152776"/>
              <a:gd name="connsiteX3" fmla="*/ 66675 w 1700213"/>
              <a:gd name="connsiteY3" fmla="*/ 3081338 h 3152776"/>
              <a:gd name="connsiteX4" fmla="*/ 0 w 1700213"/>
              <a:gd name="connsiteY4" fmla="*/ 0 h 3152776"/>
              <a:gd name="connsiteX0" fmla="*/ 0 w 1700213"/>
              <a:gd name="connsiteY0" fmla="*/ 0 h 3152776"/>
              <a:gd name="connsiteX1" fmla="*/ 1700213 w 1700213"/>
              <a:gd name="connsiteY1" fmla="*/ 9526 h 3152776"/>
              <a:gd name="connsiteX2" fmla="*/ 1681162 w 1700213"/>
              <a:gd name="connsiteY2" fmla="*/ 3152776 h 3152776"/>
              <a:gd name="connsiteX3" fmla="*/ 47625 w 1700213"/>
              <a:gd name="connsiteY3" fmla="*/ 3071813 h 3152776"/>
              <a:gd name="connsiteX4" fmla="*/ 0 w 1700213"/>
              <a:gd name="connsiteY4" fmla="*/ 0 h 3152776"/>
              <a:gd name="connsiteX0" fmla="*/ 0 w 1700213"/>
              <a:gd name="connsiteY0" fmla="*/ 0 h 3148014"/>
              <a:gd name="connsiteX1" fmla="*/ 1700213 w 1700213"/>
              <a:gd name="connsiteY1" fmla="*/ 9526 h 3148014"/>
              <a:gd name="connsiteX2" fmla="*/ 1695450 w 1700213"/>
              <a:gd name="connsiteY2" fmla="*/ 3148014 h 3148014"/>
              <a:gd name="connsiteX3" fmla="*/ 47625 w 1700213"/>
              <a:gd name="connsiteY3" fmla="*/ 3071813 h 3148014"/>
              <a:gd name="connsiteX4" fmla="*/ 0 w 1700213"/>
              <a:gd name="connsiteY4" fmla="*/ 0 h 314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00213" h="3148014">
                <a:moveTo>
                  <a:pt x="0" y="0"/>
                </a:moveTo>
                <a:lnTo>
                  <a:pt x="1700213" y="9526"/>
                </a:lnTo>
                <a:cubicBezTo>
                  <a:pt x="1698625" y="1055689"/>
                  <a:pt x="1697038" y="2101851"/>
                  <a:pt x="1695450" y="3148014"/>
                </a:cubicBezTo>
                <a:lnTo>
                  <a:pt x="47625" y="3071813"/>
                </a:lnTo>
                <a:cubicBezTo>
                  <a:pt x="47625" y="2044701"/>
                  <a:pt x="0" y="1027112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scene3d>
            <a:camera prst="perspectiveContrastingRightFacing" fov="2700000">
              <a:rot lat="20498983" lon="19515125" rev="1713087"/>
            </a:camera>
            <a:lightRig rig="threePt" dir="t"/>
          </a:scene3d>
        </p:spPr>
        <p:txBody>
          <a:bodyPr/>
          <a:lstStyle>
            <a:lvl1pPr marL="0" indent="0">
              <a:buNone/>
              <a:defRPr sz="1400"/>
            </a:lvl1pPr>
          </a:lstStyle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8345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368EAB45-D845-401A-9B84-A14437057D2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695450"/>
            <a:ext cx="12192000" cy="34671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8BECEF8-F20F-4FF8-8CF0-B631D0B7179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489200" y="3265918"/>
            <a:ext cx="901700" cy="89293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0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AB828717-390E-45EA-AE90-5A849598B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0759" y="3354794"/>
            <a:ext cx="722202" cy="71517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6DAD3C67-D5BC-400C-BDCC-004DC533149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888534" y="3354794"/>
            <a:ext cx="722202" cy="71517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84017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75C15E5-2BD8-4EFA-B162-5588B23021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" y="0"/>
            <a:ext cx="12191999" cy="4591050"/>
          </a:xfrm>
          <a:custGeom>
            <a:avLst/>
            <a:gdLst>
              <a:gd name="connsiteX0" fmla="*/ 0 w 12191999"/>
              <a:gd name="connsiteY0" fmla="*/ 0 h 4925670"/>
              <a:gd name="connsiteX1" fmla="*/ 12191999 w 12191999"/>
              <a:gd name="connsiteY1" fmla="*/ 0 h 4925670"/>
              <a:gd name="connsiteX2" fmla="*/ 12191999 w 12191999"/>
              <a:gd name="connsiteY2" fmla="*/ 3881778 h 4925670"/>
              <a:gd name="connsiteX3" fmla="*/ 11863347 w 12191999"/>
              <a:gd name="connsiteY3" fmla="*/ 4005834 h 4925670"/>
              <a:gd name="connsiteX4" fmla="*/ 6096000 w 12191999"/>
              <a:gd name="connsiteY4" fmla="*/ 4925670 h 4925670"/>
              <a:gd name="connsiteX5" fmla="*/ 328654 w 12191999"/>
              <a:gd name="connsiteY5" fmla="*/ 4005834 h 4925670"/>
              <a:gd name="connsiteX6" fmla="*/ 0 w 12191999"/>
              <a:gd name="connsiteY6" fmla="*/ 3881778 h 4925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4925670">
                <a:moveTo>
                  <a:pt x="0" y="0"/>
                </a:moveTo>
                <a:lnTo>
                  <a:pt x="12191999" y="0"/>
                </a:lnTo>
                <a:lnTo>
                  <a:pt x="12191999" y="3881778"/>
                </a:lnTo>
                <a:lnTo>
                  <a:pt x="11863347" y="4005834"/>
                </a:lnTo>
                <a:cubicBezTo>
                  <a:pt x="10255100" y="4583550"/>
                  <a:pt x="8258728" y="4925670"/>
                  <a:pt x="6096000" y="4925670"/>
                </a:cubicBezTo>
                <a:cubicBezTo>
                  <a:pt x="3933272" y="4925670"/>
                  <a:pt x="1936900" y="4583550"/>
                  <a:pt x="328654" y="4005834"/>
                </a:cubicBezTo>
                <a:lnTo>
                  <a:pt x="0" y="388177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9722145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E4178081-19D6-4FCC-A043-2F94E4198F5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59143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DED4A88F-DD8C-4A07-97D1-B7FFC6D1BC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37777" y="4024161"/>
            <a:ext cx="1024560" cy="1293026"/>
          </a:xfrm>
          <a:prstGeom prst="roundRect">
            <a:avLst>
              <a:gd name="adj" fmla="val 6441"/>
            </a:avLst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E85D105-CC97-498C-89CA-DD61F86D7B6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107811" y="4393399"/>
            <a:ext cx="1024560" cy="1293026"/>
          </a:xfrm>
          <a:prstGeom prst="roundRect">
            <a:avLst>
              <a:gd name="adj" fmla="val 6441"/>
            </a:avLst>
          </a:pr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A4B81B4-1289-483F-84BE-43CD45C274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572572" y="934939"/>
            <a:ext cx="3811735" cy="4988122"/>
          </a:xfrm>
          <a:prstGeom prst="round1Rect">
            <a:avLst>
              <a:gd name="adj" fmla="val 23012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1270000" sx="85000" sy="85000" algn="c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 lang="en-US" sz="180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291213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4" grpId="0" animBg="1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DE239A7F-059C-4975-98E2-A16AD8A2A8F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18629" y="1055076"/>
            <a:ext cx="6473371" cy="5802923"/>
          </a:xfrm>
          <a:prstGeom prst="rect">
            <a:avLst/>
          </a:prstGeom>
          <a:noFill/>
          <a:effectLst>
            <a:outerShdw blurRad="1270000" sx="80000" sy="80000" algn="ctr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>
              <a:def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99694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9953E0EF-E10B-482C-91F9-B8AA81D4632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B38315F8-5042-441E-8C9D-9AAEEE9A217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3806183" y="2108576"/>
            <a:ext cx="3996769" cy="2839862"/>
          </a:xfrm>
          <a:prstGeom prst="rect">
            <a:avLst/>
          </a:prstGeom>
          <a:solidFill>
            <a:schemeClr val="bg1">
              <a:lumMod val="85000"/>
              <a:alpha val="15000"/>
            </a:schemeClr>
          </a:solidFill>
          <a:effectLst/>
        </p:spPr>
        <p:txBody>
          <a:bodyPr/>
          <a:lstStyle>
            <a:lvl1pPr marL="0" marR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</a:lstStyle>
          <a:p>
            <a:pPr marL="0" marR="0" lvl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13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2C632FC-2B73-419B-BA2F-E74C16024E8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320696" y="2318519"/>
            <a:ext cx="2221926" cy="1635535"/>
          </a:xfrm>
          <a:prstGeom prst="rect">
            <a:avLst/>
          </a:prstGeom>
          <a:noFill/>
          <a:effectLst/>
        </p:spPr>
        <p:txBody>
          <a:bodyPr/>
          <a:lstStyle>
            <a:lvl1pPr marL="0" marR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CDC0EBB6-DEDD-4F5D-9A8C-2EF7814DE9A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763590" y="2318519"/>
            <a:ext cx="2221926" cy="1635535"/>
          </a:xfrm>
          <a:prstGeom prst="rect">
            <a:avLst/>
          </a:prstGeom>
          <a:noFill/>
          <a:effectLst/>
        </p:spPr>
        <p:txBody>
          <a:bodyPr/>
          <a:lstStyle>
            <a:lvl1pPr marL="0" marR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7D7B1AD8-20C4-4469-8642-8080DE0B3D0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206483" y="2318519"/>
            <a:ext cx="2221926" cy="1635535"/>
          </a:xfrm>
          <a:prstGeom prst="rect">
            <a:avLst/>
          </a:prstGeom>
          <a:noFill/>
          <a:effectLst/>
        </p:spPr>
        <p:txBody>
          <a:bodyPr/>
          <a:lstStyle>
            <a:lvl1pPr marL="0" marR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2FCCEF61-EA8A-4FE5-9E80-4CE5FAD98E9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649378" y="2318519"/>
            <a:ext cx="2221926" cy="1635535"/>
          </a:xfrm>
          <a:prstGeom prst="rect">
            <a:avLst/>
          </a:prstGeom>
          <a:noFill/>
          <a:effectLst/>
        </p:spPr>
        <p:txBody>
          <a:bodyPr/>
          <a:lstStyle>
            <a:lvl1pPr marL="0" marR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49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1" grpId="0"/>
      <p:bldP spid="12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7830754-9EFB-4652-8ADA-5700028EA5D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5F531A-FA7D-4B2A-854B-9DFCD065EF7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183530" y="1807998"/>
            <a:ext cx="3961895" cy="2147127"/>
          </a:xfrm>
          <a:prstGeom prst="rect">
            <a:avLst/>
          </a:prstGeom>
          <a:solidFill>
            <a:schemeClr val="bg1">
              <a:lumMod val="85000"/>
            </a:schemeClr>
          </a:solidFill>
          <a:effectLst/>
        </p:spPr>
        <p:txBody>
          <a:bodyPr/>
          <a:lstStyle>
            <a:lvl1pPr marL="0" marR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bg1"/>
                </a:solidFill>
              </a:defRPr>
            </a:lvl1pPr>
          </a:lstStyle>
          <a:p>
            <a:pPr marL="0" marR="0" lvl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60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0E48D8-60D1-48F8-A20A-9F5D9B32F56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" y="0"/>
            <a:ext cx="8553449" cy="6858000"/>
          </a:xfrm>
          <a:custGeom>
            <a:avLst/>
            <a:gdLst>
              <a:gd name="connsiteX0" fmla="*/ 0 w 8553449"/>
              <a:gd name="connsiteY0" fmla="*/ 0 h 6858000"/>
              <a:gd name="connsiteX1" fmla="*/ 8553449 w 8553449"/>
              <a:gd name="connsiteY1" fmla="*/ 0 h 6858000"/>
              <a:gd name="connsiteX2" fmla="*/ 5695926 w 8553449"/>
              <a:gd name="connsiteY2" fmla="*/ 6858000 h 6858000"/>
              <a:gd name="connsiteX3" fmla="*/ 0 w 855344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53449" h="6858000">
                <a:moveTo>
                  <a:pt x="0" y="0"/>
                </a:moveTo>
                <a:lnTo>
                  <a:pt x="8553449" y="0"/>
                </a:lnTo>
                <a:lnTo>
                  <a:pt x="56959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E926FA95-FEEC-46B1-9217-8CD0C644EFF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0280" y="1147791"/>
            <a:ext cx="2221926" cy="1635535"/>
          </a:xfrm>
          <a:prstGeom prst="rect">
            <a:avLst/>
          </a:prstGeom>
          <a:noFill/>
          <a:effectLst/>
        </p:spPr>
        <p:txBody>
          <a:bodyPr/>
          <a:lstStyle>
            <a:lvl1pPr marL="0" marR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762B4B6-50D3-4F6F-9977-1150B7C986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298741" y="3338541"/>
            <a:ext cx="2221926" cy="1635535"/>
          </a:xfrm>
          <a:prstGeom prst="rect">
            <a:avLst/>
          </a:prstGeom>
          <a:noFill/>
          <a:effectLst/>
        </p:spPr>
        <p:txBody>
          <a:bodyPr/>
          <a:lstStyle>
            <a:lvl1pPr marL="0" marR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marR="0" lvl="0" indent="0" algn="l" defTabSz="1460717" rtl="0" eaLnBrk="1" fontAlgn="auto" latinLnBrk="0" hangingPunct="1">
              <a:lnSpc>
                <a:spcPct val="90000"/>
              </a:lnSpc>
              <a:spcBef>
                <a:spcPts val="1598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Image Placeholder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7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609440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00705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83973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442888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3743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B4CDB8EB-1FBF-479D-8F75-7B5D327F641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267200" y="0"/>
            <a:ext cx="79248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3" name="Picture Placeholder 26">
            <a:extLst>
              <a:ext uri="{FF2B5EF4-FFF2-40B4-BE49-F238E27FC236}">
                <a16:creationId xmlns:a16="http://schemas.microsoft.com/office/drawing/2014/main" id="{46ABB761-1D7F-413A-999D-519F41F37F2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787907" y="1094323"/>
            <a:ext cx="2140688" cy="4669354"/>
          </a:xfrm>
          <a:custGeom>
            <a:avLst/>
            <a:gdLst>
              <a:gd name="connsiteX0" fmla="*/ 175875 w 1878807"/>
              <a:gd name="connsiteY0" fmla="*/ 0 h 4098133"/>
              <a:gd name="connsiteX1" fmla="*/ 416720 w 1878807"/>
              <a:gd name="connsiteY1" fmla="*/ 0 h 4098133"/>
              <a:gd name="connsiteX2" fmla="*/ 416720 w 1878807"/>
              <a:gd name="connsiteY2" fmla="*/ 70297 h 4098133"/>
              <a:gd name="connsiteX3" fmla="*/ 496728 w 1878807"/>
              <a:gd name="connsiteY3" fmla="*/ 150632 h 4098133"/>
              <a:gd name="connsiteX4" fmla="*/ 1379699 w 1878807"/>
              <a:gd name="connsiteY4" fmla="*/ 150632 h 4098133"/>
              <a:gd name="connsiteX5" fmla="*/ 1459707 w 1878807"/>
              <a:gd name="connsiteY5" fmla="*/ 70297 h 4098133"/>
              <a:gd name="connsiteX6" fmla="*/ 1459707 w 1878807"/>
              <a:gd name="connsiteY6" fmla="*/ 0 h 4098133"/>
              <a:gd name="connsiteX7" fmla="*/ 1702932 w 1878807"/>
              <a:gd name="connsiteY7" fmla="*/ 0 h 4098133"/>
              <a:gd name="connsiteX8" fmla="*/ 1878807 w 1878807"/>
              <a:gd name="connsiteY8" fmla="*/ 176593 h 4098133"/>
              <a:gd name="connsiteX9" fmla="*/ 1878807 w 1878807"/>
              <a:gd name="connsiteY9" fmla="*/ 3921540 h 4098133"/>
              <a:gd name="connsiteX10" fmla="*/ 1702932 w 1878807"/>
              <a:gd name="connsiteY10" fmla="*/ 4098133 h 4098133"/>
              <a:gd name="connsiteX11" fmla="*/ 175875 w 1878807"/>
              <a:gd name="connsiteY11" fmla="*/ 4098133 h 4098133"/>
              <a:gd name="connsiteX12" fmla="*/ 0 w 1878807"/>
              <a:gd name="connsiteY12" fmla="*/ 3921540 h 4098133"/>
              <a:gd name="connsiteX13" fmla="*/ 0 w 1878807"/>
              <a:gd name="connsiteY13" fmla="*/ 176593 h 4098133"/>
              <a:gd name="connsiteX14" fmla="*/ 175875 w 1878807"/>
              <a:gd name="connsiteY14" fmla="*/ 0 h 409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878807" h="4098133">
                <a:moveTo>
                  <a:pt x="175875" y="0"/>
                </a:moveTo>
                <a:lnTo>
                  <a:pt x="416720" y="0"/>
                </a:lnTo>
                <a:lnTo>
                  <a:pt x="416720" y="70297"/>
                </a:lnTo>
                <a:cubicBezTo>
                  <a:pt x="416720" y="114664"/>
                  <a:pt x="452541" y="150632"/>
                  <a:pt x="496728" y="150632"/>
                </a:cubicBezTo>
                <a:lnTo>
                  <a:pt x="1379699" y="150632"/>
                </a:lnTo>
                <a:cubicBezTo>
                  <a:pt x="1423886" y="150632"/>
                  <a:pt x="1459707" y="114664"/>
                  <a:pt x="1459707" y="70297"/>
                </a:cubicBezTo>
                <a:lnTo>
                  <a:pt x="1459707" y="0"/>
                </a:lnTo>
                <a:lnTo>
                  <a:pt x="1702932" y="0"/>
                </a:lnTo>
                <a:cubicBezTo>
                  <a:pt x="1800065" y="0"/>
                  <a:pt x="1878807" y="79064"/>
                  <a:pt x="1878807" y="176593"/>
                </a:cubicBezTo>
                <a:lnTo>
                  <a:pt x="1878807" y="3921540"/>
                </a:lnTo>
                <a:cubicBezTo>
                  <a:pt x="1878807" y="4019070"/>
                  <a:pt x="1800065" y="4098133"/>
                  <a:pt x="1702932" y="4098133"/>
                </a:cubicBezTo>
                <a:lnTo>
                  <a:pt x="175875" y="4098133"/>
                </a:lnTo>
                <a:cubicBezTo>
                  <a:pt x="78742" y="4098133"/>
                  <a:pt x="0" y="4019070"/>
                  <a:pt x="0" y="3921540"/>
                </a:cubicBezTo>
                <a:lnTo>
                  <a:pt x="0" y="176593"/>
                </a:lnTo>
                <a:cubicBezTo>
                  <a:pt x="0" y="79064"/>
                  <a:pt x="78742" y="0"/>
                  <a:pt x="175875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33884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5012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939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616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C03C5783-EA87-491F-A5C6-069DFCF1416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073224A-74F6-4D1B-ACCA-CB9CF1088B8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200393" y="2575912"/>
            <a:ext cx="3807981" cy="3770965"/>
          </a:xfrm>
          <a:prstGeom prst="rect">
            <a:avLst/>
          </a:prstGeom>
          <a:noFill/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45397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97ACDBFD-75F2-48E7-B1AB-4CBA4D67BD3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DE0F93F4-A761-4C0D-B48E-99D46DD8834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39923" y="2343437"/>
            <a:ext cx="1475802" cy="146145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15090839-2E9F-4BE3-A690-FCFD909572C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97668" y="2343437"/>
            <a:ext cx="1475802" cy="146145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D2000BF9-C44E-4FC2-87B4-0AE07325C27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339923" y="4361678"/>
            <a:ext cx="1475802" cy="146145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10" name="Picture Placeholder 3">
            <a:extLst>
              <a:ext uri="{FF2B5EF4-FFF2-40B4-BE49-F238E27FC236}">
                <a16:creationId xmlns:a16="http://schemas.microsoft.com/office/drawing/2014/main" id="{D6D2480D-BA52-4420-8A7B-C0D8B58E2E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97668" y="4361678"/>
            <a:ext cx="1475802" cy="1461454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46970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9" presetClass="entr" presetSubtype="0" decel="10000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CFA03C4-D157-4258-8382-1E542DEC2D3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2B643A17-9822-4365-B954-09BC2F90D1E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604557" y="2783485"/>
            <a:ext cx="1354914" cy="134174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12216C6A-B2E3-4616-9303-3225018B6D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0886" y="2783485"/>
            <a:ext cx="1354914" cy="1341742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Image Placeholder</a:t>
            </a:r>
          </a:p>
        </p:txBody>
      </p:sp>
    </p:spTree>
    <p:extLst>
      <p:ext uri="{BB962C8B-B14F-4D97-AF65-F5344CB8AC3E}">
        <p14:creationId xmlns:p14="http://schemas.microsoft.com/office/powerpoint/2010/main" val="294476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9" presetClass="entr" presetSubtype="0" decel="10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DFFB2F-AD0C-4EB0-9EC6-D4CE2A158E2E}"/>
              </a:ext>
            </a:extLst>
          </p:cNvPr>
          <p:cNvCxnSpPr/>
          <p:nvPr userDrawn="1"/>
        </p:nvCxnSpPr>
        <p:spPr>
          <a:xfrm>
            <a:off x="631372" y="6315166"/>
            <a:ext cx="10929257" cy="0"/>
          </a:xfrm>
          <a:prstGeom prst="line">
            <a:avLst/>
          </a:prstGeom>
          <a:ln w="9525">
            <a:solidFill>
              <a:schemeClr val="bg1">
                <a:lumMod val="85000"/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3CB41551-83F2-4430-B386-212F8A90BB68}"/>
              </a:ext>
            </a:extLst>
          </p:cNvPr>
          <p:cNvGrpSpPr/>
          <p:nvPr userDrawn="1"/>
        </p:nvGrpSpPr>
        <p:grpSpPr>
          <a:xfrm>
            <a:off x="8795657" y="0"/>
            <a:ext cx="3396343" cy="457195"/>
            <a:chOff x="10574798" y="0"/>
            <a:chExt cx="1617202" cy="457195"/>
          </a:xfrm>
        </p:grpSpPr>
        <p:sp>
          <p:nvSpPr>
            <p:cNvPr id="8" name="Rectangle: Single Corner Rounded 7">
              <a:extLst>
                <a:ext uri="{FF2B5EF4-FFF2-40B4-BE49-F238E27FC236}">
                  <a16:creationId xmlns:a16="http://schemas.microsoft.com/office/drawing/2014/main" id="{CA2C9291-E599-4EC5-A9F7-2C0CF3D192FB}"/>
                </a:ext>
              </a:extLst>
            </p:cNvPr>
            <p:cNvSpPr/>
            <p:nvPr userDrawn="1"/>
          </p:nvSpPr>
          <p:spPr>
            <a:xfrm rot="10800000" flipH="1" flipV="1">
              <a:off x="10574798" y="0"/>
              <a:ext cx="1617202" cy="457195"/>
            </a:xfrm>
            <a:prstGeom prst="round1Rect">
              <a:avLst>
                <a:gd name="adj" fmla="val 50000"/>
              </a:avLst>
            </a:prstGeom>
            <a:gradFill>
              <a:gsLst>
                <a:gs pos="100000">
                  <a:schemeClr val="accent1"/>
                </a:gs>
                <a:gs pos="0">
                  <a:schemeClr val="accent1">
                    <a:lumMod val="7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d-ID" dirty="0"/>
                <a:t>Pharma Experience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36AD376-D84D-471E-88D5-417D7F6D92C9}"/>
                </a:ext>
              </a:extLst>
            </p:cNvPr>
            <p:cNvSpPr txBox="1"/>
            <p:nvPr userDrawn="1"/>
          </p:nvSpPr>
          <p:spPr>
            <a:xfrm>
              <a:off x="10766179" y="92630"/>
              <a:ext cx="1280160" cy="271933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 defTabSz="457200">
                <a:spcBef>
                  <a:spcPct val="0"/>
                </a:spcBef>
              </a:pPr>
              <a:endParaRPr lang="en-US" sz="1600" b="1" i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94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9" Type="http://schemas.openxmlformats.org/officeDocument/2006/relationships/image" Target="../media/image39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34" Type="http://schemas.openxmlformats.org/officeDocument/2006/relationships/image" Target="../media/image34.png"/><Relationship Id="rId42" Type="http://schemas.openxmlformats.org/officeDocument/2006/relationships/image" Target="../media/image42.png"/><Relationship Id="rId47" Type="http://schemas.openxmlformats.org/officeDocument/2006/relationships/image" Target="../media/image47.jpe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33" Type="http://schemas.openxmlformats.org/officeDocument/2006/relationships/image" Target="../media/image33.png"/><Relationship Id="rId38" Type="http://schemas.openxmlformats.org/officeDocument/2006/relationships/image" Target="../media/image38.png"/><Relationship Id="rId46" Type="http://schemas.openxmlformats.org/officeDocument/2006/relationships/image" Target="../media/image46.jpeg"/><Relationship Id="rId2" Type="http://schemas.openxmlformats.org/officeDocument/2006/relationships/image" Target="../media/image2.png"/><Relationship Id="rId16" Type="http://schemas.openxmlformats.org/officeDocument/2006/relationships/image" Target="../media/image16.jpeg"/><Relationship Id="rId20" Type="http://schemas.openxmlformats.org/officeDocument/2006/relationships/image" Target="../media/image20.png"/><Relationship Id="rId29" Type="http://schemas.openxmlformats.org/officeDocument/2006/relationships/image" Target="../media/image29.jpeg"/><Relationship Id="rId41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24" Type="http://schemas.openxmlformats.org/officeDocument/2006/relationships/image" Target="../media/image24.png"/><Relationship Id="rId32" Type="http://schemas.openxmlformats.org/officeDocument/2006/relationships/image" Target="../media/image32.png"/><Relationship Id="rId37" Type="http://schemas.openxmlformats.org/officeDocument/2006/relationships/image" Target="../media/image37.jpeg"/><Relationship Id="rId40" Type="http://schemas.openxmlformats.org/officeDocument/2006/relationships/image" Target="../media/image40.png"/><Relationship Id="rId45" Type="http://schemas.openxmlformats.org/officeDocument/2006/relationships/image" Target="../media/image45.pn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23" Type="http://schemas.openxmlformats.org/officeDocument/2006/relationships/image" Target="../media/image23.jpeg"/><Relationship Id="rId28" Type="http://schemas.openxmlformats.org/officeDocument/2006/relationships/image" Target="../media/image28.jpeg"/><Relationship Id="rId36" Type="http://schemas.openxmlformats.org/officeDocument/2006/relationships/image" Target="../media/image36.jpe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31" Type="http://schemas.openxmlformats.org/officeDocument/2006/relationships/image" Target="../media/image31.png"/><Relationship Id="rId44" Type="http://schemas.openxmlformats.org/officeDocument/2006/relationships/image" Target="../media/image44.jpe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Relationship Id="rId27" Type="http://schemas.openxmlformats.org/officeDocument/2006/relationships/image" Target="../media/image27.jpeg"/><Relationship Id="rId30" Type="http://schemas.openxmlformats.org/officeDocument/2006/relationships/image" Target="../media/image30.png"/><Relationship Id="rId35" Type="http://schemas.openxmlformats.org/officeDocument/2006/relationships/image" Target="../media/image35.jpeg"/><Relationship Id="rId43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543552-F350-42BA-9620-2D415383DE7E}"/>
              </a:ext>
            </a:extLst>
          </p:cNvPr>
          <p:cNvSpPr/>
          <p:nvPr/>
        </p:nvSpPr>
        <p:spPr>
          <a:xfrm>
            <a:off x="-34744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66000">
                <a:srgbClr val="FFFFFF">
                  <a:alpha val="97000"/>
                </a:srgbClr>
              </a:gs>
              <a:gs pos="27000">
                <a:srgbClr val="FFFFFF"/>
              </a:gs>
              <a:gs pos="100000">
                <a:schemeClr val="bg1">
                  <a:alpha val="79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pic>
        <p:nvPicPr>
          <p:cNvPr id="1026" name="Picture 2" descr="Implandata Ophthalmic Products (Implandata Ophthalmic Products GmbH)">
            <a:extLst>
              <a:ext uri="{FF2B5EF4-FFF2-40B4-BE49-F238E27FC236}">
                <a16:creationId xmlns:a16="http://schemas.microsoft.com/office/drawing/2014/main" id="{BD09DB6A-20C5-EE9C-0149-26C39AAAE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1" y="700446"/>
            <a:ext cx="2010537" cy="60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ZEISS United Kingdom">
            <a:extLst>
              <a:ext uri="{FF2B5EF4-FFF2-40B4-BE49-F238E27FC236}">
                <a16:creationId xmlns:a16="http://schemas.microsoft.com/office/drawing/2014/main" id="{1E0A3A77-F8FE-B30D-1E9E-693EE6047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03" y="1360830"/>
            <a:ext cx="950005" cy="95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iversity of Hamburg - Wikipedia">
            <a:extLst>
              <a:ext uri="{FF2B5EF4-FFF2-40B4-BE49-F238E27FC236}">
                <a16:creationId xmlns:a16="http://schemas.microsoft.com/office/drawing/2014/main" id="{7A333A35-40D4-BE91-EDD4-86147E571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751" y="127863"/>
            <a:ext cx="1253944" cy="1253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ediWound Announces $25 Million Strategic Private Placement Financing">
            <a:extLst>
              <a:ext uri="{FF2B5EF4-FFF2-40B4-BE49-F238E27FC236}">
                <a16:creationId xmlns:a16="http://schemas.microsoft.com/office/drawing/2014/main" id="{1EE0E4B7-BC13-EC60-0722-889530400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98" y="2305588"/>
            <a:ext cx="2114550" cy="797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erz Pharma - Wikipedia">
            <a:extLst>
              <a:ext uri="{FF2B5EF4-FFF2-40B4-BE49-F238E27FC236}">
                <a16:creationId xmlns:a16="http://schemas.microsoft.com/office/drawing/2014/main" id="{D87EA59A-9F91-B15F-1A68-EEFE0A802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51" y="2462857"/>
            <a:ext cx="987757" cy="934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B. Braun is one of the world's leading medical technology companies.">
            <a:extLst>
              <a:ext uri="{FF2B5EF4-FFF2-40B4-BE49-F238E27FC236}">
                <a16:creationId xmlns:a16="http://schemas.microsoft.com/office/drawing/2014/main" id="{48F91269-CE78-01DA-3F05-99348D71D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8" y="4468996"/>
            <a:ext cx="2078421" cy="50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Almirall LLC Launches New Name at Fall Clinical Dermatology Congress">
            <a:extLst>
              <a:ext uri="{FF2B5EF4-FFF2-40B4-BE49-F238E27FC236}">
                <a16:creationId xmlns:a16="http://schemas.microsoft.com/office/drawing/2014/main" id="{9D2195F5-BB9A-BAE6-6397-B031799BA3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661" y="1381807"/>
            <a:ext cx="1996036" cy="1046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Leo Pharma - Wikipedia">
            <a:extLst>
              <a:ext uri="{FF2B5EF4-FFF2-40B4-BE49-F238E27FC236}">
                <a16:creationId xmlns:a16="http://schemas.microsoft.com/office/drawing/2014/main" id="{4AE467AA-E885-4B4A-501C-A06A0A879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03" y="149970"/>
            <a:ext cx="1253944" cy="96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16" descr="UCB Pharma Vector Logo - Download Free SVG Icon | Worldvectorlogo">
            <a:extLst>
              <a:ext uri="{FF2B5EF4-FFF2-40B4-BE49-F238E27FC236}">
                <a16:creationId xmlns:a16="http://schemas.microsoft.com/office/drawing/2014/main" id="{6D80497F-5789-7985-8BF9-6454363ADE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6" name="Picture 18" descr="UCB Pharma Logo PNG Transparent &amp; SVG Vector - Freebie Supply">
            <a:extLst>
              <a:ext uri="{FF2B5EF4-FFF2-40B4-BE49-F238E27FC236}">
                <a16:creationId xmlns:a16="http://schemas.microsoft.com/office/drawing/2014/main" id="{E3A064D2-C31C-7F0C-6BE3-CAF9F25AA6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538" y="-621175"/>
            <a:ext cx="2482130" cy="2482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0" name="Picture 22" descr="Sumitomo Pharma America to Present Preliminary Clinical Data Evaluating  Investigational Oncology Agents TP-3654 and DSP-5336 at the American  Society of Hematology Annual Meeting">
            <a:extLst>
              <a:ext uri="{FF2B5EF4-FFF2-40B4-BE49-F238E27FC236}">
                <a16:creationId xmlns:a16="http://schemas.microsoft.com/office/drawing/2014/main" id="{ADD10C0D-95EA-6654-2F19-059B20B4CB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740" y="2717028"/>
            <a:ext cx="2428169" cy="127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2" name="Picture 24" descr="Celgene - Wikipedia">
            <a:extLst>
              <a:ext uri="{FF2B5EF4-FFF2-40B4-BE49-F238E27FC236}">
                <a16:creationId xmlns:a16="http://schemas.microsoft.com/office/drawing/2014/main" id="{9622FC2B-DA86-C243-0A70-0BD50A0DB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472" y="1590505"/>
            <a:ext cx="1289244" cy="113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6" descr="Ferring Pharmaceuticals - Wikipedia">
            <a:extLst>
              <a:ext uri="{FF2B5EF4-FFF2-40B4-BE49-F238E27FC236}">
                <a16:creationId xmlns:a16="http://schemas.microsoft.com/office/drawing/2014/main" id="{2372CE30-BE31-4198-ECC2-9549944EAF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8" descr="Ferring Pharmaceuticals - Wikipedia">
            <a:extLst>
              <a:ext uri="{FF2B5EF4-FFF2-40B4-BE49-F238E27FC236}">
                <a16:creationId xmlns:a16="http://schemas.microsoft.com/office/drawing/2014/main" id="{C442A065-8CFE-1AFD-560A-3AA2CA5934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78" name="Picture 30" descr="Ferring Pharmaceuticals - Wikipedia">
            <a:extLst>
              <a:ext uri="{FF2B5EF4-FFF2-40B4-BE49-F238E27FC236}">
                <a16:creationId xmlns:a16="http://schemas.microsoft.com/office/drawing/2014/main" id="{A0E9F4EE-BB00-3D9E-31B1-33C9505B9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9546" y="122049"/>
            <a:ext cx="1503625" cy="697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0" name="Picture 32">
            <a:extLst>
              <a:ext uri="{FF2B5EF4-FFF2-40B4-BE49-F238E27FC236}">
                <a16:creationId xmlns:a16="http://schemas.microsoft.com/office/drawing/2014/main" id="{44B99138-1E05-4088-DE60-BA1B9239E7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29" t="21064" r="37083" b="21807"/>
          <a:stretch/>
        </p:blipFill>
        <p:spPr bwMode="auto">
          <a:xfrm>
            <a:off x="7542008" y="2335503"/>
            <a:ext cx="1144792" cy="60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4" name="Picture 36" descr="AstraZeneca | World Economic Forum">
            <a:extLst>
              <a:ext uri="{FF2B5EF4-FFF2-40B4-BE49-F238E27FC236}">
                <a16:creationId xmlns:a16="http://schemas.microsoft.com/office/drawing/2014/main" id="{7C62AA18-CBB3-D096-C4F1-4E434A8DD8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64" r="3063" b="12081"/>
          <a:stretch/>
        </p:blipFill>
        <p:spPr bwMode="auto">
          <a:xfrm>
            <a:off x="2846759" y="2206868"/>
            <a:ext cx="2283697" cy="870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6" name="Picture 38" descr="BIO Deutschland Member Directory">
            <a:extLst>
              <a:ext uri="{FF2B5EF4-FFF2-40B4-BE49-F238E27FC236}">
                <a16:creationId xmlns:a16="http://schemas.microsoft.com/office/drawing/2014/main" id="{3BCD2E11-B64B-959E-A19B-45C414B7A4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0938" y="1564187"/>
            <a:ext cx="1720850" cy="50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88" name="Picture 40" descr="Homepage - GCP-Service">
            <a:extLst>
              <a:ext uri="{FF2B5EF4-FFF2-40B4-BE49-F238E27FC236}">
                <a16:creationId xmlns:a16="http://schemas.microsoft.com/office/drawing/2014/main" id="{D9CC6909-0675-8BAA-AFFF-4F666919A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4611" y="1697449"/>
            <a:ext cx="2139737" cy="500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0" name="Picture 42" descr="Pharmacosmos">
            <a:extLst>
              <a:ext uri="{FF2B5EF4-FFF2-40B4-BE49-F238E27FC236}">
                <a16:creationId xmlns:a16="http://schemas.microsoft.com/office/drawing/2014/main" id="{76D13C0F-D686-B215-7168-9F0932455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188" y="3862243"/>
            <a:ext cx="3102589" cy="389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2" name="Picture 44" descr="Biotest AG">
            <a:extLst>
              <a:ext uri="{FF2B5EF4-FFF2-40B4-BE49-F238E27FC236}">
                <a16:creationId xmlns:a16="http://schemas.microsoft.com/office/drawing/2014/main" id="{3F9663D5-7D17-D7AE-D907-72EA1E5E9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623" y="2661146"/>
            <a:ext cx="1647722" cy="1132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4" name="Picture 46" descr="Bryan, Garnier &amp; Co acts as Sole Financial Advisor to Calliditas  Therapeutics AB on EUR 92m term loan facility from Athyrium Capital  Management - Bryan, Garnier &amp; Co">
            <a:extLst>
              <a:ext uri="{FF2B5EF4-FFF2-40B4-BE49-F238E27FC236}">
                <a16:creationId xmlns:a16="http://schemas.microsoft.com/office/drawing/2014/main" id="{87DC2BE4-905E-B4C1-B757-72E3E3ED8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3596" y="3145300"/>
            <a:ext cx="1828800" cy="510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96" name="Picture 48" descr="Versantis AG | S-GE">
            <a:extLst>
              <a:ext uri="{FF2B5EF4-FFF2-40B4-BE49-F238E27FC236}">
                <a16:creationId xmlns:a16="http://schemas.microsoft.com/office/drawing/2014/main" id="{8FDE2F1D-8B20-1E71-7191-21A990F2B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0074" y="463893"/>
            <a:ext cx="1595766" cy="64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black and blue logo&#10;&#10;Description automatically generated">
            <a:extLst>
              <a:ext uri="{FF2B5EF4-FFF2-40B4-BE49-F238E27FC236}">
                <a16:creationId xmlns:a16="http://schemas.microsoft.com/office/drawing/2014/main" id="{29A8E9D4-EA67-C04E-487B-951B9894D1C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848" y="2269213"/>
            <a:ext cx="1553883" cy="674385"/>
          </a:xfrm>
          <a:prstGeom prst="rect">
            <a:avLst/>
          </a:prstGeom>
        </p:spPr>
      </p:pic>
      <p:pic>
        <p:nvPicPr>
          <p:cNvPr id="2098" name="Picture 50" descr="Immunservice GmbH">
            <a:extLst>
              <a:ext uri="{FF2B5EF4-FFF2-40B4-BE49-F238E27FC236}">
                <a16:creationId xmlns:a16="http://schemas.microsoft.com/office/drawing/2014/main" id="{FF9D510E-1721-7D49-37CA-AD899710B1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9950"/>
          <a:stretch/>
        </p:blipFill>
        <p:spPr bwMode="auto">
          <a:xfrm>
            <a:off x="10290938" y="3057563"/>
            <a:ext cx="1756843" cy="115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0" name="Picture 52" descr="Lofarma S.p.A. - Products, Competitors, Financials, Employees, Headquarters  Locations">
            <a:extLst>
              <a:ext uri="{FF2B5EF4-FFF2-40B4-BE49-F238E27FC236}">
                <a16:creationId xmlns:a16="http://schemas.microsoft.com/office/drawing/2014/main" id="{9BDF5FC6-A829-6F89-72ED-C1AF6E10AB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2440" r="3314" b="15163"/>
          <a:stretch/>
        </p:blipFill>
        <p:spPr bwMode="auto">
          <a:xfrm>
            <a:off x="9427075" y="4125578"/>
            <a:ext cx="2283697" cy="7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2" name="Picture 54" descr="Applied Molecular Transport Inc.: Stock Market News and Information">
            <a:extLst>
              <a:ext uri="{FF2B5EF4-FFF2-40B4-BE49-F238E27FC236}">
                <a16:creationId xmlns:a16="http://schemas.microsoft.com/office/drawing/2014/main" id="{60F7F02D-CB19-3E81-A8DB-A0F579A3A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1" t="14899" r="18964" b="11901"/>
          <a:stretch/>
        </p:blipFill>
        <p:spPr bwMode="auto">
          <a:xfrm>
            <a:off x="10774309" y="2428427"/>
            <a:ext cx="1244625" cy="74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4" name="Picture 56" descr="MaaT Pharma - Building a leading microbiome company in oncology">
            <a:extLst>
              <a:ext uri="{FF2B5EF4-FFF2-40B4-BE49-F238E27FC236}">
                <a16:creationId xmlns:a16="http://schemas.microsoft.com/office/drawing/2014/main" id="{12C4678E-6AD5-F1E5-C236-373AC2BEEE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03" y="4398645"/>
            <a:ext cx="969301" cy="1105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6" name="Picture 58" descr="Boosting biologics and Contract Manufacturing at mAbxience facilities -  mAbxience">
            <a:extLst>
              <a:ext uri="{FF2B5EF4-FFF2-40B4-BE49-F238E27FC236}">
                <a16:creationId xmlns:a16="http://schemas.microsoft.com/office/drawing/2014/main" id="{D32618AE-9DD0-B977-045D-C7DD4643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6539" y="4365112"/>
            <a:ext cx="1830592" cy="778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08" name="Picture 60" descr="Atriva Therapeutics GmbH moves into the Innovation and Start-Up Center for  Biotechnology (IZB) - Innovations- und Gründerzentrum Biotechnologie IZB">
            <a:extLst>
              <a:ext uri="{FF2B5EF4-FFF2-40B4-BE49-F238E27FC236}">
                <a16:creationId xmlns:a16="http://schemas.microsoft.com/office/drawing/2014/main" id="{A9968435-A1D5-66E3-6D4C-B791931B0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8819" y="4832490"/>
            <a:ext cx="1588771" cy="7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0" name="Picture 62" descr="Charité Research Organisation Jobs &amp; Karriere">
            <a:extLst>
              <a:ext uri="{FF2B5EF4-FFF2-40B4-BE49-F238E27FC236}">
                <a16:creationId xmlns:a16="http://schemas.microsoft.com/office/drawing/2014/main" id="{A6015DD6-19EF-E1FA-D99A-29D0AD557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4751" y="4452256"/>
            <a:ext cx="2773743" cy="492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2" name="Picture 64" descr="CTK-BIOTECH - ESTTM&amp;CO">
            <a:extLst>
              <a:ext uri="{FF2B5EF4-FFF2-40B4-BE49-F238E27FC236}">
                <a16:creationId xmlns:a16="http://schemas.microsoft.com/office/drawing/2014/main" id="{746F341A-5FFE-EF56-7E8B-7D0CE2B3D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6884" y="5065043"/>
            <a:ext cx="2007468" cy="541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4" name="Picture 66" descr="pharmaceutical company – Medinova AG">
            <a:extLst>
              <a:ext uri="{FF2B5EF4-FFF2-40B4-BE49-F238E27FC236}">
                <a16:creationId xmlns:a16="http://schemas.microsoft.com/office/drawing/2014/main" id="{EEF1BD0A-3667-8648-E72F-7E6838305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25" y="875977"/>
            <a:ext cx="2250611" cy="65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6" name="Picture 68" descr="VALNEVA Austria GmbH | Familie und Beruf">
            <a:extLst>
              <a:ext uri="{FF2B5EF4-FFF2-40B4-BE49-F238E27FC236}">
                <a16:creationId xmlns:a16="http://schemas.microsoft.com/office/drawing/2014/main" id="{12D8C454-CFE4-3F44-DDA9-428A30198F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25689" r="-3108" b="25510"/>
          <a:stretch/>
        </p:blipFill>
        <p:spPr bwMode="auto">
          <a:xfrm>
            <a:off x="7146713" y="5188743"/>
            <a:ext cx="2237151" cy="56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18" name="Picture 70" descr="delta pronatura - Wikidata">
            <a:extLst>
              <a:ext uri="{FF2B5EF4-FFF2-40B4-BE49-F238E27FC236}">
                <a16:creationId xmlns:a16="http://schemas.microsoft.com/office/drawing/2014/main" id="{DACA30AA-49E7-6999-B4F1-AA7A1C3E2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0731" y="5721271"/>
            <a:ext cx="1516208" cy="954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0" name="Picture 72" descr="Ferrer for good | Ferrer">
            <a:extLst>
              <a:ext uri="{FF2B5EF4-FFF2-40B4-BE49-F238E27FC236}">
                <a16:creationId xmlns:a16="http://schemas.microsoft.com/office/drawing/2014/main" id="{7EB7B5B5-CA98-27E9-E9C6-4D56265E0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422" y="5040536"/>
            <a:ext cx="1554032" cy="66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2" name="Picture 74" descr="Transposon Announces Final Results from a Phase 2 Study of its LINE-1  Reverse Transcriptase Inhibitor TPN-101 for the Treatment of Progressive  Supranuclear Palsy and Interim Results from a Phase 2 Study of">
            <a:extLst>
              <a:ext uri="{FF2B5EF4-FFF2-40B4-BE49-F238E27FC236}">
                <a16:creationId xmlns:a16="http://schemas.microsoft.com/office/drawing/2014/main" id="{2B3F2E84-A230-A742-A593-9D385E49D9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77" r="102" b="30848"/>
          <a:stretch/>
        </p:blipFill>
        <p:spPr bwMode="auto">
          <a:xfrm>
            <a:off x="5805453" y="5900423"/>
            <a:ext cx="2438573" cy="504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4" name="Picture 76" descr="Otsuka Pharmaceutical - Wikipedia">
            <a:extLst>
              <a:ext uri="{FF2B5EF4-FFF2-40B4-BE49-F238E27FC236}">
                <a16:creationId xmlns:a16="http://schemas.microsoft.com/office/drawing/2014/main" id="{331A3D5B-9E92-7427-B7B7-BFEE8A257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51" y="3692794"/>
            <a:ext cx="1532250" cy="58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6" name="Picture 78" descr="Who is AC Immune? A cutting-edge company with a robust pipeline">
            <a:extLst>
              <a:ext uri="{FF2B5EF4-FFF2-40B4-BE49-F238E27FC236}">
                <a16:creationId xmlns:a16="http://schemas.microsoft.com/office/drawing/2014/main" id="{E6371765-9381-4B33-6FFF-F9BD1232BB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7" t="33061" r="5456" b="31341"/>
          <a:stretch/>
        </p:blipFill>
        <p:spPr bwMode="auto">
          <a:xfrm>
            <a:off x="8380130" y="6274759"/>
            <a:ext cx="2007468" cy="428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28" name="Picture 80" descr="Home - Telix Pharmaceuticals">
            <a:extLst>
              <a:ext uri="{FF2B5EF4-FFF2-40B4-BE49-F238E27FC236}">
                <a16:creationId xmlns:a16="http://schemas.microsoft.com/office/drawing/2014/main" id="{30F62C52-91BE-6FE5-9899-88A180DB4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629" y="5242039"/>
            <a:ext cx="1259658" cy="52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0" name="Picture 82" descr="Sotio - Wikipedia">
            <a:extLst>
              <a:ext uri="{FF2B5EF4-FFF2-40B4-BE49-F238E27FC236}">
                <a16:creationId xmlns:a16="http://schemas.microsoft.com/office/drawing/2014/main" id="{854E1C0E-5D13-48FE-1007-8BDBB62A4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65" y="5634591"/>
            <a:ext cx="1160846" cy="576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2" name="Picture 84" descr="Logo FN HK | Fakultní nemocnice Hradec Králové">
            <a:extLst>
              <a:ext uri="{FF2B5EF4-FFF2-40B4-BE49-F238E27FC236}">
                <a16:creationId xmlns:a16="http://schemas.microsoft.com/office/drawing/2014/main" id="{1FD7B82F-58BA-5EE8-99E1-A6527562C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9411" y="5732958"/>
            <a:ext cx="1075931" cy="109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4" name="Picture 86" descr="NeraCare GmbH - CMOCRO">
            <a:extLst>
              <a:ext uri="{FF2B5EF4-FFF2-40B4-BE49-F238E27FC236}">
                <a16:creationId xmlns:a16="http://schemas.microsoft.com/office/drawing/2014/main" id="{51BD5376-CE76-9604-8D71-9BE8A5246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46"/>
          <a:stretch/>
        </p:blipFill>
        <p:spPr bwMode="auto">
          <a:xfrm>
            <a:off x="7807827" y="1159543"/>
            <a:ext cx="1956521" cy="372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6" name="Picture 88" descr="Home - Asieris Pharmaceuticals">
            <a:extLst>
              <a:ext uri="{FF2B5EF4-FFF2-40B4-BE49-F238E27FC236}">
                <a16:creationId xmlns:a16="http://schemas.microsoft.com/office/drawing/2014/main" id="{259491B3-19A0-6447-9A73-5AA22CD4C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6591" y="3751784"/>
            <a:ext cx="1086200" cy="613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38" name="Picture 90" descr="German Breast Group - führend in der Brustkrebs-Forschung | GBG">
            <a:extLst>
              <a:ext uri="{FF2B5EF4-FFF2-40B4-BE49-F238E27FC236}">
                <a16:creationId xmlns:a16="http://schemas.microsoft.com/office/drawing/2014/main" id="{E9C3BE6F-3FB6-3948-844D-A3F7894C22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1699" y="5864102"/>
            <a:ext cx="1230370" cy="717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0" name="Picture 92" descr="Turning Point Therapeutics Announces Pipeline Expansion,">
            <a:extLst>
              <a:ext uri="{FF2B5EF4-FFF2-40B4-BE49-F238E27FC236}">
                <a16:creationId xmlns:a16="http://schemas.microsoft.com/office/drawing/2014/main" id="{BB400506-BF87-EE96-881A-E30517BAD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5285" y="3878492"/>
            <a:ext cx="2180896" cy="40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4" descr="Home - Fresenius Kabi Biopharma">
            <a:extLst>
              <a:ext uri="{FF2B5EF4-FFF2-40B4-BE49-F238E27FC236}">
                <a16:creationId xmlns:a16="http://schemas.microsoft.com/office/drawing/2014/main" id="{0A4D4FF3-D8A1-1B78-F46E-108834C1B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238" y="1426395"/>
            <a:ext cx="1973663" cy="81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2" name="Picture 94" descr="Strategic Science &amp; Technologies, LLC">
            <a:extLst>
              <a:ext uri="{FF2B5EF4-FFF2-40B4-BE49-F238E27FC236}">
                <a16:creationId xmlns:a16="http://schemas.microsoft.com/office/drawing/2014/main" id="{149238A1-9B59-B7D8-4295-90DC93F5D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765" y="5856175"/>
            <a:ext cx="1860781" cy="78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44" name="Picture 96" descr="Fraunhofer IFAM spin-off receives CE Mark for medical device for effective  removal of kidney stones">
            <a:extLst>
              <a:ext uri="{FF2B5EF4-FFF2-40B4-BE49-F238E27FC236}">
                <a16:creationId xmlns:a16="http://schemas.microsoft.com/office/drawing/2014/main" id="{F425605C-3DF4-1D94-4543-3976483EE3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038" y="3029108"/>
            <a:ext cx="2078421" cy="624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54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rd_Greg">
      <a:dk1>
        <a:srgbClr val="000000"/>
      </a:dk1>
      <a:lt1>
        <a:srgbClr val="FFFFFF"/>
      </a:lt1>
      <a:dk2>
        <a:srgbClr val="2D3847"/>
      </a:dk2>
      <a:lt2>
        <a:srgbClr val="E7E6E6"/>
      </a:lt2>
      <a:accent1>
        <a:srgbClr val="2491EB"/>
      </a:accent1>
      <a:accent2>
        <a:srgbClr val="00B3F6"/>
      </a:accent2>
      <a:accent3>
        <a:srgbClr val="00CEE0"/>
      </a:accent3>
      <a:accent4>
        <a:srgbClr val="00E4B6"/>
      </a:accent4>
      <a:accent5>
        <a:srgbClr val="6380D8"/>
      </a:accent5>
      <a:accent6>
        <a:srgbClr val="7F70C1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Open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RRG Y</dc:creator>
  <cp:lastModifiedBy>Bai, Zehui</cp:lastModifiedBy>
  <cp:revision>362</cp:revision>
  <dcterms:created xsi:type="dcterms:W3CDTF">2017-08-02T01:18:33Z</dcterms:created>
  <dcterms:modified xsi:type="dcterms:W3CDTF">2024-08-14T19:38:24Z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33fbf10-3297-4327-bf73-27d15f2d6bd0_Enabled">
    <vt:lpwstr>true</vt:lpwstr>
  </property>
  <property fmtid="{D5CDD505-2E9C-101B-9397-08002B2CF9AE}" pid="3" name="MSIP_Label_e33fbf10-3297-4327-bf73-27d15f2d6bd0_SetDate">
    <vt:lpwstr>2024-08-14T18:41:05Z</vt:lpwstr>
  </property>
  <property fmtid="{D5CDD505-2E9C-101B-9397-08002B2CF9AE}" pid="4" name="MSIP_Label_e33fbf10-3297-4327-bf73-27d15f2d6bd0_Method">
    <vt:lpwstr>Standard</vt:lpwstr>
  </property>
  <property fmtid="{D5CDD505-2E9C-101B-9397-08002B2CF9AE}" pid="5" name="MSIP_Label_e33fbf10-3297-4327-bf73-27d15f2d6bd0_Name">
    <vt:lpwstr>Confidential – Any Recipient Only</vt:lpwstr>
  </property>
  <property fmtid="{D5CDD505-2E9C-101B-9397-08002B2CF9AE}" pid="6" name="MSIP_Label_e33fbf10-3297-4327-bf73-27d15f2d6bd0_SiteId">
    <vt:lpwstr>06fe4af5-9412-436c-acdb-444ee0010489</vt:lpwstr>
  </property>
  <property fmtid="{D5CDD505-2E9C-101B-9397-08002B2CF9AE}" pid="7" name="MSIP_Label_e33fbf10-3297-4327-bf73-27d15f2d6bd0_ActionId">
    <vt:lpwstr>51438020-7787-48e8-9737-fc26e8a5b8e0</vt:lpwstr>
  </property>
  <property fmtid="{D5CDD505-2E9C-101B-9397-08002B2CF9AE}" pid="8" name="MSIP_Label_e33fbf10-3297-4327-bf73-27d15f2d6bd0_ContentBits">
    <vt:lpwstr>0</vt:lpwstr>
  </property>
</Properties>
</file>