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7099300" cy="10234600"/>
  <p:embeddedFontLst>
    <p:embeddedFont>
      <p:font typeface="Tahom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224">
          <p15:clr>
            <a:srgbClr val="A4A3A4"/>
          </p15:clr>
        </p15:guide>
        <p15:guide id="2" pos="2236">
          <p15:clr>
            <a:srgbClr val="A4A3A4"/>
          </p15:clr>
        </p15:guide>
      </p15:notesGuideLst>
    </p:ext>
    <p:ext uri="GoogleSlidesCustomDataVersion2">
      <go:slidesCustomData xmlns:go="http://customooxmlschemas.google.com/" r:id="rId16" roundtripDataSignature="AMtx7mgqvPH7Zc9Oj2lewRYRO5JaGG0L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Tahoma-bold.fntdata"/><Relationship Id="rId14" Type="http://schemas.openxmlformats.org/officeDocument/2006/relationships/font" Target="fonts/Tahoma-regular.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4988" cy="511175"/>
          </a:xfrm>
          <a:prstGeom prst="rect">
            <a:avLst/>
          </a:prstGeom>
          <a:noFill/>
          <a:ln>
            <a:noFill/>
          </a:ln>
        </p:spPr>
        <p:txBody>
          <a:bodyPr anchorCtr="0" anchor="t" bIns="49500" lIns="99025" spcFirstLastPara="1" rIns="99025" wrap="square" tIns="49500">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4024313" y="0"/>
            <a:ext cx="3074987" cy="511175"/>
          </a:xfrm>
          <a:prstGeom prst="rect">
            <a:avLst/>
          </a:prstGeom>
          <a:noFill/>
          <a:ln>
            <a:noFill/>
          </a:ln>
        </p:spPr>
        <p:txBody>
          <a:bodyPr anchorCtr="0" anchor="t" bIns="49500" lIns="99025" spcFirstLastPara="1" rIns="99025" wrap="square" tIns="49500">
            <a:noAutofit/>
          </a:bodyPr>
          <a:lstStyle>
            <a:lvl1pPr lvl="0" marR="0" rtl="0" algn="r">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992188" y="768350"/>
            <a:ext cx="5116512"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0925"/>
            <a:ext cx="5207000" cy="4605338"/>
          </a:xfrm>
          <a:prstGeom prst="rect">
            <a:avLst/>
          </a:prstGeom>
          <a:noFill/>
          <a:ln>
            <a:noFill/>
          </a:ln>
        </p:spPr>
        <p:txBody>
          <a:bodyPr anchorCtr="0" anchor="t" bIns="49500" lIns="99025" spcFirstLastPara="1" rIns="99025" wrap="square" tIns="495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3438"/>
            <a:ext cx="3074988" cy="511175"/>
          </a:xfrm>
          <a:prstGeom prst="rect">
            <a:avLst/>
          </a:prstGeom>
          <a:noFill/>
          <a:ln>
            <a:noFill/>
          </a:ln>
        </p:spPr>
        <p:txBody>
          <a:bodyPr anchorCtr="0" anchor="b" bIns="49500" lIns="99025" spcFirstLastPara="1" rIns="99025" wrap="square" tIns="49500">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4024313" y="9723438"/>
            <a:ext cx="3074987" cy="511175"/>
          </a:xfrm>
          <a:prstGeom prst="rect">
            <a:avLst/>
          </a:prstGeom>
          <a:noFill/>
          <a:ln>
            <a:noFill/>
          </a:ln>
        </p:spPr>
        <p:txBody>
          <a:bodyPr anchorCtr="0" anchor="b" bIns="49500" lIns="99025" spcFirstLastPara="1" rIns="99025" wrap="square" tIns="49500">
            <a:noAutofit/>
          </a:bodyPr>
          <a:lstStyle/>
          <a:p>
            <a:pPr indent="0" lvl="0" marL="0" marR="0" rtl="0" algn="r">
              <a:spcBef>
                <a:spcPts val="0"/>
              </a:spcBef>
              <a:spcAft>
                <a:spcPts val="0"/>
              </a:spcAft>
              <a:buNone/>
            </a:pPr>
            <a:fld id="{00000000-1234-1234-1234-123412341234}" type="slidenum">
              <a:rPr b="0" i="0" lang="es-CL"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0" type="dt"/>
          </p:nvPr>
        </p:nvSpPr>
        <p:spPr>
          <a:xfrm>
            <a:off x="4024313" y="0"/>
            <a:ext cx="3074987" cy="511175"/>
          </a:xfrm>
          <a:prstGeom prst="rect">
            <a:avLst/>
          </a:prstGeom>
          <a:noFill/>
          <a:ln>
            <a:noFill/>
          </a:ln>
        </p:spPr>
        <p:txBody>
          <a:bodyPr anchorCtr="0" anchor="t" bIns="49500" lIns="99025" spcFirstLastPara="1" rIns="99025" wrap="square" tIns="49500">
            <a:noAutofit/>
          </a:bodyPr>
          <a:lstStyle/>
          <a:p>
            <a:pPr indent="0" lvl="0" marL="0" rtl="0" algn="r">
              <a:spcBef>
                <a:spcPts val="0"/>
              </a:spcBef>
              <a:spcAft>
                <a:spcPts val="0"/>
              </a:spcAft>
              <a:buNone/>
            </a:pPr>
            <a:r>
              <a:rPr lang="es-CL"/>
              <a:t>Magister Profesional en Tecnologías de la Información - Módulo Gestión de Proyectos y Cambio </a:t>
            </a:r>
            <a:endParaRPr/>
          </a:p>
        </p:txBody>
      </p:sp>
      <p:sp>
        <p:nvSpPr>
          <p:cNvPr id="106" name="Google Shape;106;p1:notes"/>
          <p:cNvSpPr txBox="1"/>
          <p:nvPr>
            <p:ph idx="12" type="sldNum"/>
          </p:nvPr>
        </p:nvSpPr>
        <p:spPr>
          <a:xfrm>
            <a:off x="4024313" y="9723438"/>
            <a:ext cx="3074987" cy="511175"/>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s-CL"/>
              <a:t>‹#›</a:t>
            </a:fld>
            <a:endParaRPr/>
          </a:p>
        </p:txBody>
      </p:sp>
      <p:sp>
        <p:nvSpPr>
          <p:cNvPr id="107" name="Google Shape;107;p1:notes"/>
          <p:cNvSpPr/>
          <p:nvPr>
            <p:ph idx="2" type="sldImg"/>
          </p:nvPr>
        </p:nvSpPr>
        <p:spPr>
          <a:xfrm>
            <a:off x="992188" y="768350"/>
            <a:ext cx="5116512" cy="38369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1:notes"/>
          <p:cNvSpPr txBox="1"/>
          <p:nvPr>
            <p:ph idx="1" type="body"/>
          </p:nvPr>
        </p:nvSpPr>
        <p:spPr>
          <a:xfrm>
            <a:off x="946150" y="4860925"/>
            <a:ext cx="5207000" cy="460533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946150" y="4860925"/>
            <a:ext cx="520700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16" name="Google Shape;116;p2:notes"/>
          <p:cNvSpPr/>
          <p:nvPr>
            <p:ph idx="2" type="sldImg"/>
          </p:nvPr>
        </p:nvSpPr>
        <p:spPr>
          <a:xfrm>
            <a:off x="992188" y="768350"/>
            <a:ext cx="5116512"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946150" y="4860925"/>
            <a:ext cx="520700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23" name="Google Shape;123;p3:notes"/>
          <p:cNvSpPr/>
          <p:nvPr>
            <p:ph idx="2" type="sldImg"/>
          </p:nvPr>
        </p:nvSpPr>
        <p:spPr>
          <a:xfrm>
            <a:off x="992188" y="768350"/>
            <a:ext cx="5116512"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946150" y="4860925"/>
            <a:ext cx="520700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31" name="Google Shape;131;p4:notes"/>
          <p:cNvSpPr/>
          <p:nvPr>
            <p:ph idx="2" type="sldImg"/>
          </p:nvPr>
        </p:nvSpPr>
        <p:spPr>
          <a:xfrm>
            <a:off x="992188" y="768350"/>
            <a:ext cx="5116512"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946150" y="4860925"/>
            <a:ext cx="520700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39" name="Google Shape;139;p5:notes"/>
          <p:cNvSpPr/>
          <p:nvPr>
            <p:ph idx="2" type="sldImg"/>
          </p:nvPr>
        </p:nvSpPr>
        <p:spPr>
          <a:xfrm>
            <a:off x="992188" y="768350"/>
            <a:ext cx="5116512"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946150" y="4860925"/>
            <a:ext cx="520700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02" name="Google Shape;202;p6:notes"/>
          <p:cNvSpPr/>
          <p:nvPr>
            <p:ph idx="2" type="sldImg"/>
          </p:nvPr>
        </p:nvSpPr>
        <p:spPr>
          <a:xfrm>
            <a:off x="992188" y="768350"/>
            <a:ext cx="5116512"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857fa2b15_0_0:notes"/>
          <p:cNvSpPr/>
          <p:nvPr>
            <p:ph idx="2" type="sldImg"/>
          </p:nvPr>
        </p:nvSpPr>
        <p:spPr>
          <a:xfrm>
            <a:off x="992188" y="768350"/>
            <a:ext cx="5116500" cy="3837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857fa2b15_0_0:notes"/>
          <p:cNvSpPr txBox="1"/>
          <p:nvPr>
            <p:ph idx="1" type="body"/>
          </p:nvPr>
        </p:nvSpPr>
        <p:spPr>
          <a:xfrm>
            <a:off x="946150" y="4860925"/>
            <a:ext cx="5207100" cy="4605300"/>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01" name="Google Shape;301;g25857fa2b15_0_0:notes"/>
          <p:cNvSpPr txBox="1"/>
          <p:nvPr>
            <p:ph idx="12" type="sldNum"/>
          </p:nvPr>
        </p:nvSpPr>
        <p:spPr>
          <a:xfrm>
            <a:off x="4024313" y="9723438"/>
            <a:ext cx="30750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7:notes"/>
          <p:cNvSpPr txBox="1"/>
          <p:nvPr>
            <p:ph idx="1" type="body"/>
          </p:nvPr>
        </p:nvSpPr>
        <p:spPr>
          <a:xfrm>
            <a:off x="946150" y="4860925"/>
            <a:ext cx="520700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08" name="Google Shape;308;p7:notes"/>
          <p:cNvSpPr/>
          <p:nvPr>
            <p:ph idx="2" type="sldImg"/>
          </p:nvPr>
        </p:nvSpPr>
        <p:spPr>
          <a:xfrm>
            <a:off x="992188" y="768350"/>
            <a:ext cx="5116512"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3" name="Shape 23"/>
        <p:cNvGrpSpPr/>
        <p:nvPr/>
      </p:nvGrpSpPr>
      <p:grpSpPr>
        <a:xfrm>
          <a:off x="0" y="0"/>
          <a:ext cx="0" cy="0"/>
          <a:chOff x="0" y="0"/>
          <a:chExt cx="0" cy="0"/>
        </a:xfrm>
      </p:grpSpPr>
      <p:grpSp>
        <p:nvGrpSpPr>
          <p:cNvPr id="24" name="Google Shape;24;p9"/>
          <p:cNvGrpSpPr/>
          <p:nvPr/>
        </p:nvGrpSpPr>
        <p:grpSpPr>
          <a:xfrm>
            <a:off x="0" y="2438400"/>
            <a:ext cx="9009063" cy="1052513"/>
            <a:chOff x="0" y="1536"/>
            <a:chExt cx="5675" cy="663"/>
          </a:xfrm>
        </p:grpSpPr>
        <p:grpSp>
          <p:nvGrpSpPr>
            <p:cNvPr id="25" name="Google Shape;25;p9"/>
            <p:cNvGrpSpPr/>
            <p:nvPr/>
          </p:nvGrpSpPr>
          <p:grpSpPr>
            <a:xfrm>
              <a:off x="183" y="1604"/>
              <a:ext cx="448" cy="299"/>
              <a:chOff x="720" y="336"/>
              <a:chExt cx="624" cy="432"/>
            </a:xfrm>
          </p:grpSpPr>
          <p:sp>
            <p:nvSpPr>
              <p:cNvPr id="26" name="Google Shape;26;p9"/>
              <p:cNvSpPr/>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7" name="Google Shape;27;p9"/>
              <p:cNvSpPr/>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28" name="Google Shape;28;p9"/>
            <p:cNvGrpSpPr/>
            <p:nvPr/>
          </p:nvGrpSpPr>
          <p:grpSpPr>
            <a:xfrm>
              <a:off x="261" y="1870"/>
              <a:ext cx="465" cy="299"/>
              <a:chOff x="912" y="2640"/>
              <a:chExt cx="672" cy="432"/>
            </a:xfrm>
          </p:grpSpPr>
          <p:sp>
            <p:nvSpPr>
              <p:cNvPr id="29" name="Google Shape;29;p9"/>
              <p:cNvSpPr/>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30" name="Google Shape;30;p9"/>
              <p:cNvSpPr/>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sp>
          <p:nvSpPr>
            <p:cNvPr id="31" name="Google Shape;31;p9"/>
            <p:cNvSpPr/>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32" name="Google Shape;32;p9"/>
            <p:cNvSpPr/>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33" name="Google Shape;33;p9"/>
            <p:cNvSpPr/>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sp>
        <p:nvSpPr>
          <p:cNvPr id="34" name="Google Shape;34;p9"/>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6" name="Google Shape;36;p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400" u="none" cap="none" strike="noStrike">
                <a:solidFill>
                  <a:schemeClr val="lt2"/>
                </a:solidFill>
                <a:latin typeface="Tahoma"/>
                <a:ea typeface="Tahoma"/>
                <a:cs typeface="Tahoma"/>
                <a:sym typeface="Tahoma"/>
              </a:defRPr>
            </a:lvl1pPr>
            <a:lvl2pPr indent="0" lvl="1" marL="0" algn="r">
              <a:spcBef>
                <a:spcPts val="0"/>
              </a:spcBef>
              <a:spcAft>
                <a:spcPts val="0"/>
              </a:spcAft>
              <a:buNone/>
              <a:defRPr b="0" i="0" sz="1400" u="none" cap="none" strike="noStrike">
                <a:solidFill>
                  <a:schemeClr val="lt2"/>
                </a:solidFill>
                <a:latin typeface="Tahoma"/>
                <a:ea typeface="Tahoma"/>
                <a:cs typeface="Tahoma"/>
                <a:sym typeface="Tahoma"/>
              </a:defRPr>
            </a:lvl2pPr>
            <a:lvl3pPr indent="0" lvl="2" marL="0" algn="r">
              <a:spcBef>
                <a:spcPts val="0"/>
              </a:spcBef>
              <a:spcAft>
                <a:spcPts val="0"/>
              </a:spcAft>
              <a:buNone/>
              <a:defRPr b="0" i="0" sz="1400" u="none" cap="none" strike="noStrike">
                <a:solidFill>
                  <a:schemeClr val="lt2"/>
                </a:solidFill>
                <a:latin typeface="Tahoma"/>
                <a:ea typeface="Tahoma"/>
                <a:cs typeface="Tahoma"/>
                <a:sym typeface="Tahoma"/>
              </a:defRPr>
            </a:lvl3pPr>
            <a:lvl4pPr indent="0" lvl="3" marL="0" algn="r">
              <a:spcBef>
                <a:spcPts val="0"/>
              </a:spcBef>
              <a:spcAft>
                <a:spcPts val="0"/>
              </a:spcAft>
              <a:buNone/>
              <a:defRPr b="0" i="0" sz="1400" u="none" cap="none" strike="noStrike">
                <a:solidFill>
                  <a:schemeClr val="lt2"/>
                </a:solidFill>
                <a:latin typeface="Tahoma"/>
                <a:ea typeface="Tahoma"/>
                <a:cs typeface="Tahoma"/>
                <a:sym typeface="Tahoma"/>
              </a:defRPr>
            </a:lvl4pPr>
            <a:lvl5pPr indent="0" lvl="4" marL="0" algn="r">
              <a:spcBef>
                <a:spcPts val="0"/>
              </a:spcBef>
              <a:spcAft>
                <a:spcPts val="0"/>
              </a:spcAft>
              <a:buNone/>
              <a:defRPr b="0" i="0" sz="1400" u="none" cap="none" strike="noStrike">
                <a:solidFill>
                  <a:schemeClr val="lt2"/>
                </a:solidFill>
                <a:latin typeface="Tahoma"/>
                <a:ea typeface="Tahoma"/>
                <a:cs typeface="Tahoma"/>
                <a:sym typeface="Tahoma"/>
              </a:defRPr>
            </a:lvl5pPr>
            <a:lvl6pPr indent="0" lvl="5" marL="0" algn="r">
              <a:spcBef>
                <a:spcPts val="0"/>
              </a:spcBef>
              <a:spcAft>
                <a:spcPts val="0"/>
              </a:spcAft>
              <a:buNone/>
              <a:defRPr b="0" i="0" sz="1400" u="none" cap="none" strike="noStrike">
                <a:solidFill>
                  <a:schemeClr val="lt2"/>
                </a:solidFill>
                <a:latin typeface="Tahoma"/>
                <a:ea typeface="Tahoma"/>
                <a:cs typeface="Tahoma"/>
                <a:sym typeface="Tahoma"/>
              </a:defRPr>
            </a:lvl6pPr>
            <a:lvl7pPr indent="0" lvl="6" marL="0" algn="r">
              <a:spcBef>
                <a:spcPts val="0"/>
              </a:spcBef>
              <a:spcAft>
                <a:spcPts val="0"/>
              </a:spcAft>
              <a:buNone/>
              <a:defRPr b="0" i="0" sz="1400" u="none" cap="none" strike="noStrike">
                <a:solidFill>
                  <a:schemeClr val="lt2"/>
                </a:solidFill>
                <a:latin typeface="Tahoma"/>
                <a:ea typeface="Tahoma"/>
                <a:cs typeface="Tahoma"/>
                <a:sym typeface="Tahoma"/>
              </a:defRPr>
            </a:lvl7pPr>
            <a:lvl8pPr indent="0" lvl="7" marL="0" algn="r">
              <a:spcBef>
                <a:spcPts val="0"/>
              </a:spcBef>
              <a:spcAft>
                <a:spcPts val="0"/>
              </a:spcAft>
              <a:buNone/>
              <a:defRPr b="0" i="0" sz="1400" u="none" cap="none" strike="noStrike">
                <a:solidFill>
                  <a:schemeClr val="lt2"/>
                </a:solidFill>
                <a:latin typeface="Tahoma"/>
                <a:ea typeface="Tahoma"/>
                <a:cs typeface="Tahoma"/>
                <a:sym typeface="Tahoma"/>
              </a:defRPr>
            </a:lvl8pPr>
            <a:lvl9pPr indent="0" lvl="8" marL="0" algn="r">
              <a:spcBef>
                <a:spcPts val="0"/>
              </a:spcBef>
              <a:spcAft>
                <a:spcPts val="0"/>
              </a:spcAft>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
        <p:nvSpPr>
          <p:cNvPr id="39" name="Google Shape;39;p9"/>
          <p:cNvSpPr txBox="1"/>
          <p:nvPr/>
        </p:nvSpPr>
        <p:spPr>
          <a:xfrm>
            <a:off x="2514600" y="3657600"/>
            <a:ext cx="2057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rgbClr val="004080"/>
              </a:solidFill>
              <a:latin typeface="Tahoma"/>
              <a:ea typeface="Tahoma"/>
              <a:cs typeface="Tahoma"/>
              <a:sym typeface="Tahoma"/>
            </a:endParaRPr>
          </a:p>
        </p:txBody>
      </p:sp>
      <p:sp>
        <p:nvSpPr>
          <p:cNvPr id="40" name="Google Shape;40;p9"/>
          <p:cNvSpPr/>
          <p:nvPr/>
        </p:nvSpPr>
        <p:spPr>
          <a:xfrm>
            <a:off x="2819400" y="6629400"/>
            <a:ext cx="6340475"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00">
              <a:solidFill>
                <a:schemeClr val="dk2"/>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2" name="Shape 92"/>
        <p:cNvGrpSpPr/>
        <p:nvPr/>
      </p:nvGrpSpPr>
      <p:grpSpPr>
        <a:xfrm>
          <a:off x="0" y="0"/>
          <a:ext cx="0" cy="0"/>
          <a:chOff x="0" y="0"/>
          <a:chExt cx="0" cy="0"/>
        </a:xfrm>
      </p:grpSpPr>
      <p:sp>
        <p:nvSpPr>
          <p:cNvPr id="93" name="Google Shape;93;p18"/>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 type="body"/>
          </p:nvPr>
        </p:nvSpPr>
        <p:spPr>
          <a:xfrm rot="5400000">
            <a:off x="3011488" y="188913"/>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8"/>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8"/>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8" name="Shape 98"/>
        <p:cNvGrpSpPr/>
        <p:nvPr/>
      </p:nvGrpSpPr>
      <p:grpSpPr>
        <a:xfrm>
          <a:off x="0" y="0"/>
          <a:ext cx="0" cy="0"/>
          <a:chOff x="0" y="0"/>
          <a:chExt cx="0" cy="0"/>
        </a:xfrm>
      </p:grpSpPr>
      <p:sp>
        <p:nvSpPr>
          <p:cNvPr id="99" name="Google Shape;99;p19"/>
          <p:cNvSpPr txBox="1"/>
          <p:nvPr>
            <p:ph type="title"/>
          </p:nvPr>
        </p:nvSpPr>
        <p:spPr>
          <a:xfrm rot="5400000">
            <a:off x="5020469" y="2197894"/>
            <a:ext cx="5918200"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 type="body"/>
          </p:nvPr>
        </p:nvSpPr>
        <p:spPr>
          <a:xfrm rot="5400000">
            <a:off x="1042194" y="323057"/>
            <a:ext cx="5918200"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9"/>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1" name="Shape 41"/>
        <p:cNvGrpSpPr/>
        <p:nvPr/>
      </p:nvGrpSpPr>
      <p:grpSpPr>
        <a:xfrm>
          <a:off x="0" y="0"/>
          <a:ext cx="0" cy="0"/>
          <a:chOff x="0" y="0"/>
          <a:chExt cx="0" cy="0"/>
        </a:xfrm>
      </p:grpSpPr>
      <p:sp>
        <p:nvSpPr>
          <p:cNvPr id="42" name="Google Shape;42;p10"/>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 type="body"/>
          </p:nvPr>
        </p:nvSpPr>
        <p:spPr>
          <a:xfrm>
            <a:off x="1182688" y="2017713"/>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7" name="Shape 47"/>
        <p:cNvGrpSpPr/>
        <p:nvPr/>
      </p:nvGrpSpPr>
      <p:grpSpPr>
        <a:xfrm>
          <a:off x="0" y="0"/>
          <a:ext cx="0" cy="0"/>
          <a:chOff x="0" y="0"/>
          <a:chExt cx="0" cy="0"/>
        </a:xfrm>
      </p:grpSpPr>
      <p:sp>
        <p:nvSpPr>
          <p:cNvPr id="48" name="Google Shape;48;p11"/>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440"/>
              <a:buNone/>
              <a:defRPr sz="2400"/>
            </a:lvl1pPr>
            <a:lvl2pPr indent="-228600" lvl="1" marL="914400" algn="l">
              <a:spcBef>
                <a:spcPts val="400"/>
              </a:spcBef>
              <a:spcAft>
                <a:spcPts val="0"/>
              </a:spcAft>
              <a:buSzPts val="1100"/>
              <a:buNone/>
              <a:defRPr sz="2000"/>
            </a:lvl2pPr>
            <a:lvl3pPr indent="-228600" lvl="2" marL="1371600" algn="l">
              <a:spcBef>
                <a:spcPts val="360"/>
              </a:spcBef>
              <a:spcAft>
                <a:spcPts val="0"/>
              </a:spcAft>
              <a:buSzPts val="900"/>
              <a:buNone/>
              <a:defRPr sz="1800"/>
            </a:lvl3pPr>
            <a:lvl4pPr indent="-228600" lvl="3" marL="1828800" algn="l">
              <a:spcBef>
                <a:spcPts val="320"/>
              </a:spcBef>
              <a:spcAft>
                <a:spcPts val="0"/>
              </a:spcAft>
              <a:buSzPts val="880"/>
              <a:buNone/>
              <a:defRPr sz="1600"/>
            </a:lvl4pPr>
            <a:lvl5pPr indent="-228600" lvl="4" marL="2286000" algn="l">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50" name="Google Shape;50;p11"/>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3" name="Shape 53"/>
        <p:cNvGrpSpPr/>
        <p:nvPr/>
      </p:nvGrpSpPr>
      <p:grpSpPr>
        <a:xfrm>
          <a:off x="0" y="0"/>
          <a:ext cx="0" cy="0"/>
          <a:chOff x="0" y="0"/>
          <a:chExt cx="0" cy="0"/>
        </a:xfrm>
      </p:grpSpPr>
      <p:sp>
        <p:nvSpPr>
          <p:cNvPr id="54" name="Google Shape;54;p12"/>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2"/>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0" name="Shape 60"/>
        <p:cNvGrpSpPr/>
        <p:nvPr/>
      </p:nvGrpSpPr>
      <p:grpSpPr>
        <a:xfrm>
          <a:off x="0" y="0"/>
          <a:ext cx="0" cy="0"/>
          <a:chOff x="0" y="0"/>
          <a:chExt cx="0" cy="0"/>
        </a:xfrm>
      </p:grpSpPr>
      <p:sp>
        <p:nvSpPr>
          <p:cNvPr id="61" name="Google Shape;61;p13"/>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3"/>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3"/>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13"/>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3"/>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9" name="Shape 69"/>
        <p:cNvGrpSpPr/>
        <p:nvPr/>
      </p:nvGrpSpPr>
      <p:grpSpPr>
        <a:xfrm>
          <a:off x="0" y="0"/>
          <a:ext cx="0" cy="0"/>
          <a:chOff x="0" y="0"/>
          <a:chExt cx="0" cy="0"/>
        </a:xfrm>
      </p:grpSpPr>
      <p:sp>
        <p:nvSpPr>
          <p:cNvPr id="70" name="Google Shape;70;p14"/>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4" name="Shape 74"/>
        <p:cNvGrpSpPr/>
        <p:nvPr/>
      </p:nvGrpSpPr>
      <p:grpSpPr>
        <a:xfrm>
          <a:off x="0" y="0"/>
          <a:ext cx="0" cy="0"/>
          <a:chOff x="0" y="0"/>
          <a:chExt cx="0" cy="0"/>
        </a:xfrm>
      </p:grpSpPr>
      <p:sp>
        <p:nvSpPr>
          <p:cNvPr id="75" name="Google Shape;75;p15"/>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8" name="Shape 78"/>
        <p:cNvGrpSpPr/>
        <p:nvPr/>
      </p:nvGrpSpPr>
      <p:grpSpPr>
        <a:xfrm>
          <a:off x="0" y="0"/>
          <a:ext cx="0" cy="0"/>
          <a:chOff x="0" y="0"/>
          <a:chExt cx="0" cy="0"/>
        </a:xfrm>
      </p:grpSpPr>
      <p:sp>
        <p:nvSpPr>
          <p:cNvPr id="79" name="Google Shape;79;p1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1" name="Google Shape;81;p1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6"/>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5" name="Shape 85"/>
        <p:cNvGrpSpPr/>
        <p:nvPr/>
      </p:nvGrpSpPr>
      <p:grpSpPr>
        <a:xfrm>
          <a:off x="0" y="0"/>
          <a:ext cx="0" cy="0"/>
          <a:chOff x="0" y="0"/>
          <a:chExt cx="0" cy="0"/>
        </a:xfrm>
      </p:grpSpPr>
      <p:sp>
        <p:nvSpPr>
          <p:cNvPr id="86" name="Google Shape;86;p1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p:nvPr>
            <p:ph idx="2" type="pic"/>
          </p:nvPr>
        </p:nvSpPr>
        <p:spPr>
          <a:xfrm>
            <a:off x="3887788" y="987425"/>
            <a:ext cx="4629150" cy="4873625"/>
          </a:xfrm>
          <a:prstGeom prst="rect">
            <a:avLst/>
          </a:prstGeom>
          <a:noFill/>
          <a:ln>
            <a:noFill/>
          </a:ln>
        </p:spPr>
      </p:sp>
      <p:sp>
        <p:nvSpPr>
          <p:cNvPr id="88" name="Google Shape;88;p1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7"/>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p:nvPr/>
        </p:nvSpPr>
        <p:spPr>
          <a:xfrm>
            <a:off x="417513" y="10985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1" name="Google Shape;11;p8"/>
          <p:cNvSpPr/>
          <p:nvPr/>
        </p:nvSpPr>
        <p:spPr>
          <a:xfrm>
            <a:off x="800100" y="10985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2" name="Google Shape;12;p8"/>
          <p:cNvSpPr/>
          <p:nvPr/>
        </p:nvSpPr>
        <p:spPr>
          <a:xfrm>
            <a:off x="541338" y="15208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3" name="Google Shape;13;p8"/>
          <p:cNvSpPr/>
          <p:nvPr/>
        </p:nvSpPr>
        <p:spPr>
          <a:xfrm>
            <a:off x="911225" y="15208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4" name="Google Shape;14;p8"/>
          <p:cNvSpPr/>
          <p:nvPr/>
        </p:nvSpPr>
        <p:spPr>
          <a:xfrm>
            <a:off x="127000" y="14478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5" name="Google Shape;15;p8"/>
          <p:cNvSpPr/>
          <p:nvPr/>
        </p:nvSpPr>
        <p:spPr>
          <a:xfrm>
            <a:off x="762000" y="99060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6" name="Google Shape;16;p8"/>
          <p:cNvSpPr/>
          <p:nvPr/>
        </p:nvSpPr>
        <p:spPr>
          <a:xfrm>
            <a:off x="442913"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7" name="Google Shape;17;p8"/>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 name="Google Shape;18;p8"/>
          <p:cNvSpPr txBox="1"/>
          <p:nvPr>
            <p:ph idx="1" type="body"/>
          </p:nvPr>
        </p:nvSpPr>
        <p:spPr>
          <a:xfrm>
            <a:off x="1182688" y="2017713"/>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9" name="Google Shape;19;p8"/>
          <p:cNvSpPr txBox="1"/>
          <p:nvPr>
            <p:ph idx="10" type="dt"/>
          </p:nvPr>
        </p:nvSpPr>
        <p:spPr>
          <a:xfrm>
            <a:off x="1162050" y="6243638"/>
            <a:ext cx="19050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0" name="Google Shape;20;p8"/>
          <p:cNvSpPr txBox="1"/>
          <p:nvPr>
            <p:ph idx="11" type="ftr"/>
          </p:nvPr>
        </p:nvSpPr>
        <p:spPr>
          <a:xfrm>
            <a:off x="3657600" y="6243638"/>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1" name="Google Shape;21;p8"/>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ahoma"/>
                <a:ea typeface="Tahoma"/>
                <a:cs typeface="Tahoma"/>
                <a:sym typeface="Tahoma"/>
              </a:defRPr>
            </a:lvl1pPr>
            <a:lvl2pPr indent="0" lvl="1" marL="0" marR="0" rtl="0" algn="r">
              <a:spcBef>
                <a:spcPts val="0"/>
              </a:spcBef>
              <a:spcAft>
                <a:spcPts val="0"/>
              </a:spcAft>
              <a:buNone/>
              <a:defRPr b="0" i="0" sz="1400" u="none" cap="none" strike="noStrike">
                <a:solidFill>
                  <a:schemeClr val="dk1"/>
                </a:solidFill>
                <a:latin typeface="Tahoma"/>
                <a:ea typeface="Tahoma"/>
                <a:cs typeface="Tahoma"/>
                <a:sym typeface="Tahoma"/>
              </a:defRPr>
            </a:lvl2pPr>
            <a:lvl3pPr indent="0" lvl="2" marL="0" marR="0" rtl="0" algn="r">
              <a:spcBef>
                <a:spcPts val="0"/>
              </a:spcBef>
              <a:spcAft>
                <a:spcPts val="0"/>
              </a:spcAft>
              <a:buNone/>
              <a:defRPr b="0" i="0" sz="1400" u="none" cap="none" strike="noStrike">
                <a:solidFill>
                  <a:schemeClr val="dk1"/>
                </a:solidFill>
                <a:latin typeface="Tahoma"/>
                <a:ea typeface="Tahoma"/>
                <a:cs typeface="Tahoma"/>
                <a:sym typeface="Tahoma"/>
              </a:defRPr>
            </a:lvl3pPr>
            <a:lvl4pPr indent="0" lvl="3" marL="0" marR="0" rtl="0" algn="r">
              <a:spcBef>
                <a:spcPts val="0"/>
              </a:spcBef>
              <a:spcAft>
                <a:spcPts val="0"/>
              </a:spcAft>
              <a:buNone/>
              <a:defRPr b="0" i="0" sz="1400" u="none" cap="none" strike="noStrike">
                <a:solidFill>
                  <a:schemeClr val="dk1"/>
                </a:solidFill>
                <a:latin typeface="Tahoma"/>
                <a:ea typeface="Tahoma"/>
                <a:cs typeface="Tahoma"/>
                <a:sym typeface="Tahoma"/>
              </a:defRPr>
            </a:lvl4pPr>
            <a:lvl5pPr indent="0" lvl="4" marL="0" marR="0" rtl="0" algn="r">
              <a:spcBef>
                <a:spcPts val="0"/>
              </a:spcBef>
              <a:spcAft>
                <a:spcPts val="0"/>
              </a:spcAft>
              <a:buNone/>
              <a:defRPr b="0" i="0" sz="1400" u="none" cap="none" strike="noStrike">
                <a:solidFill>
                  <a:schemeClr val="dk1"/>
                </a:solidFill>
                <a:latin typeface="Tahoma"/>
                <a:ea typeface="Tahoma"/>
                <a:cs typeface="Tahoma"/>
                <a:sym typeface="Tahoma"/>
              </a:defRPr>
            </a:lvl5pPr>
            <a:lvl6pPr indent="0" lvl="5" marL="0" marR="0" rtl="0" algn="r">
              <a:spcBef>
                <a:spcPts val="0"/>
              </a:spcBef>
              <a:spcAft>
                <a:spcPts val="0"/>
              </a:spcAft>
              <a:buNone/>
              <a:defRPr b="0" i="0" sz="1400" u="none" cap="none" strike="noStrike">
                <a:solidFill>
                  <a:schemeClr val="dk1"/>
                </a:solidFill>
                <a:latin typeface="Tahoma"/>
                <a:ea typeface="Tahoma"/>
                <a:cs typeface="Tahoma"/>
                <a:sym typeface="Tahoma"/>
              </a:defRPr>
            </a:lvl6pPr>
            <a:lvl7pPr indent="0" lvl="6" marL="0" marR="0" rtl="0" algn="r">
              <a:spcBef>
                <a:spcPts val="0"/>
              </a:spcBef>
              <a:spcAft>
                <a:spcPts val="0"/>
              </a:spcAft>
              <a:buNone/>
              <a:defRPr b="0" i="0" sz="1400" u="none" cap="none" strike="noStrike">
                <a:solidFill>
                  <a:schemeClr val="dk1"/>
                </a:solidFill>
                <a:latin typeface="Tahoma"/>
                <a:ea typeface="Tahoma"/>
                <a:cs typeface="Tahoma"/>
                <a:sym typeface="Tahoma"/>
              </a:defRPr>
            </a:lvl7pPr>
            <a:lvl8pPr indent="0" lvl="7" marL="0" marR="0" rtl="0" algn="r">
              <a:spcBef>
                <a:spcPts val="0"/>
              </a:spcBef>
              <a:spcAft>
                <a:spcPts val="0"/>
              </a:spcAft>
              <a:buNone/>
              <a:defRPr b="0" i="0" sz="1400" u="none" cap="none" strike="noStrike">
                <a:solidFill>
                  <a:schemeClr val="dk1"/>
                </a:solidFill>
                <a:latin typeface="Tahoma"/>
                <a:ea typeface="Tahoma"/>
                <a:cs typeface="Tahoma"/>
                <a:sym typeface="Tahoma"/>
              </a:defRPr>
            </a:lvl8pPr>
            <a:lvl9pPr indent="0" lvl="8" marL="0" marR="0" rtl="0" algn="r">
              <a:spcBef>
                <a:spcPts val="0"/>
              </a:spcBef>
              <a:spcAft>
                <a:spcPts val="0"/>
              </a:spcAft>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CL"/>
              <a:t>‹#›</a:t>
            </a:fld>
            <a:endParaRPr/>
          </a:p>
        </p:txBody>
      </p:sp>
      <p:sp>
        <p:nvSpPr>
          <p:cNvPr id="22" name="Google Shape;22;p8"/>
          <p:cNvSpPr txBox="1"/>
          <p:nvPr/>
        </p:nvSpPr>
        <p:spPr>
          <a:xfrm>
            <a:off x="2514600" y="3657600"/>
            <a:ext cx="2057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400" u="none" cap="none" strike="noStrike">
              <a:solidFill>
                <a:srgbClr val="004080"/>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11" name="Google Shape;111;p1"/>
          <p:cNvSpPr txBox="1"/>
          <p:nvPr>
            <p:ph type="ctrTitle"/>
          </p:nvPr>
        </p:nvSpPr>
        <p:spPr>
          <a:xfrm>
            <a:off x="1143000" y="990600"/>
            <a:ext cx="7467600" cy="1012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br>
              <a:rPr lang="es-CL"/>
            </a:br>
            <a:endParaRPr sz="3400"/>
          </a:p>
        </p:txBody>
      </p:sp>
      <p:sp>
        <p:nvSpPr>
          <p:cNvPr id="112" name="Google Shape;112;p1"/>
          <p:cNvSpPr/>
          <p:nvPr/>
        </p:nvSpPr>
        <p:spPr>
          <a:xfrm>
            <a:off x="1066800" y="3500438"/>
            <a:ext cx="7772400" cy="2443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2"/>
              </a:buClr>
              <a:buSzPts val="3200"/>
              <a:buFont typeface="Noto Sans Symbols"/>
              <a:buNone/>
            </a:pPr>
            <a:r>
              <a:t/>
            </a:r>
            <a:endParaRPr sz="3200">
              <a:solidFill>
                <a:schemeClr val="dk1"/>
              </a:solidFill>
              <a:latin typeface="Times New Roman"/>
              <a:ea typeface="Times New Roman"/>
              <a:cs typeface="Times New Roman"/>
              <a:sym typeface="Times New Roman"/>
            </a:endParaRPr>
          </a:p>
        </p:txBody>
      </p:sp>
      <p:sp>
        <p:nvSpPr>
          <p:cNvPr id="113" name="Google Shape;113;p1"/>
          <p:cNvSpPr/>
          <p:nvPr/>
        </p:nvSpPr>
        <p:spPr>
          <a:xfrm>
            <a:off x="0" y="549275"/>
            <a:ext cx="9144000" cy="28797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4000"/>
              <a:buFont typeface="Noto Sans Symbols"/>
              <a:buNone/>
            </a:pPr>
            <a:r>
              <a:rPr b="1" lang="es-CL" sz="4000">
                <a:solidFill>
                  <a:schemeClr val="dk2"/>
                </a:solidFill>
                <a:latin typeface="Times New Roman"/>
                <a:ea typeface="Times New Roman"/>
                <a:cs typeface="Times New Roman"/>
                <a:sym typeface="Times New Roman"/>
              </a:rPr>
              <a:t>Ruta Critica de un proyecto</a:t>
            </a:r>
            <a:endParaRPr b="1" sz="40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19" name="Google Shape;119;p2"/>
          <p:cNvSpPr txBox="1"/>
          <p:nvPr>
            <p:ph type="title"/>
          </p:nvPr>
        </p:nvSpPr>
        <p:spPr>
          <a:xfrm>
            <a:off x="1150938" y="214313"/>
            <a:ext cx="7793037" cy="1462087"/>
          </a:xfrm>
          <a:prstGeom prst="rect">
            <a:avLst/>
          </a:prstGeom>
          <a:noFill/>
          <a:ln>
            <a:noFill/>
          </a:ln>
        </p:spPr>
        <p:txBody>
          <a:bodyPr anchorCtr="0" anchor="b" bIns="44450" lIns="90475" spcFirstLastPara="1" rIns="90475" wrap="square" tIns="44450">
            <a:noAutofit/>
          </a:bodyPr>
          <a:lstStyle/>
          <a:p>
            <a:pPr indent="0" lvl="0" marL="0" rtl="0" algn="l">
              <a:spcBef>
                <a:spcPts val="0"/>
              </a:spcBef>
              <a:spcAft>
                <a:spcPts val="0"/>
              </a:spcAft>
              <a:buNone/>
            </a:pPr>
            <a:r>
              <a:rPr lang="es-CL"/>
              <a:t>¿Qué es la ruta critica?</a:t>
            </a:r>
            <a:endParaRPr sz="1400"/>
          </a:p>
        </p:txBody>
      </p:sp>
      <p:sp>
        <p:nvSpPr>
          <p:cNvPr id="120" name="Google Shape;120;p2"/>
          <p:cNvSpPr txBox="1"/>
          <p:nvPr/>
        </p:nvSpPr>
        <p:spPr>
          <a:xfrm>
            <a:off x="467544" y="2636912"/>
            <a:ext cx="813690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Tahoma"/>
                <a:ea typeface="Tahoma"/>
                <a:cs typeface="Tahoma"/>
                <a:sym typeface="Tahoma"/>
              </a:rPr>
              <a:t>El método de la ruta crítica o CPM (Critical Path Method) es una técnica que permite estimar la duración máxima de un proyecto. Para esto es necesario conocer las actividades que contempla el proyecto, su duración en unidad de tiempo y el orden de cada una de ellos, asimismo; la dependencia entre ellas. </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lang="es-CL" sz="1800">
                <a:solidFill>
                  <a:schemeClr val="dk1"/>
                </a:solidFill>
                <a:latin typeface="Tahoma"/>
                <a:ea typeface="Tahoma"/>
                <a:cs typeface="Tahoma"/>
                <a:sym typeface="Tahoma"/>
              </a:rPr>
              <a:t>En resumen, se puede definir Ruta Crítica como:</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i="1" lang="es-CL" sz="1800">
                <a:solidFill>
                  <a:schemeClr val="dk1"/>
                </a:solidFill>
                <a:latin typeface="Tahoma"/>
                <a:ea typeface="Tahoma"/>
                <a:cs typeface="Tahoma"/>
                <a:sym typeface="Tahoma"/>
              </a:rPr>
              <a:t>“La secuencia de actividades programadas que determina la duración del proyecto”</a:t>
            </a:r>
            <a:endParaRPr/>
          </a:p>
          <a:p>
            <a:pPr indent="0" lvl="0" marL="0" marR="0" rtl="0" algn="l">
              <a:spcBef>
                <a:spcPts val="0"/>
              </a:spcBef>
              <a:spcAft>
                <a:spcPts val="0"/>
              </a:spcAft>
              <a:buNone/>
            </a:pPr>
            <a:r>
              <a:t/>
            </a:r>
            <a:endParaRPr i="1" sz="1800">
              <a:solidFill>
                <a:schemeClr val="dk1"/>
              </a:solidFill>
              <a:latin typeface="Tahoma"/>
              <a:ea typeface="Tahoma"/>
              <a:cs typeface="Tahoma"/>
              <a:sym typeface="Tahoma"/>
            </a:endParaRPr>
          </a:p>
          <a:p>
            <a:pPr indent="0" lvl="0" marL="0" marR="0" rtl="0" algn="l">
              <a:spcBef>
                <a:spcPts val="0"/>
              </a:spcBef>
              <a:spcAft>
                <a:spcPts val="0"/>
              </a:spcAft>
              <a:buNone/>
            </a:pPr>
            <a:r>
              <a:rPr lang="es-CL" sz="1800">
                <a:solidFill>
                  <a:schemeClr val="dk1"/>
                </a:solidFill>
                <a:latin typeface="Tahoma"/>
                <a:ea typeface="Tahoma"/>
                <a:cs typeface="Tahoma"/>
                <a:sym typeface="Tahoma"/>
              </a:rPr>
              <a:t>Es importante tener en cuenta que un proyecto puede tener mas de una Ruta Crítica. </a:t>
            </a:r>
            <a:endParaRPr sz="1800">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26" name="Google Shape;126;p3"/>
          <p:cNvSpPr txBox="1"/>
          <p:nvPr>
            <p:ph type="title"/>
          </p:nvPr>
        </p:nvSpPr>
        <p:spPr>
          <a:xfrm>
            <a:off x="1150938" y="175676"/>
            <a:ext cx="7793037" cy="1462087"/>
          </a:xfrm>
          <a:prstGeom prst="rect">
            <a:avLst/>
          </a:prstGeom>
          <a:noFill/>
          <a:ln>
            <a:noFill/>
          </a:ln>
        </p:spPr>
        <p:txBody>
          <a:bodyPr anchorCtr="0" anchor="b" bIns="44450" lIns="90475" spcFirstLastPara="1" rIns="90475" wrap="square" tIns="44450">
            <a:noAutofit/>
          </a:bodyPr>
          <a:lstStyle/>
          <a:p>
            <a:pPr indent="0" lvl="0" marL="0" rtl="0" algn="l">
              <a:spcBef>
                <a:spcPts val="0"/>
              </a:spcBef>
              <a:spcAft>
                <a:spcPts val="0"/>
              </a:spcAft>
              <a:buNone/>
            </a:pPr>
            <a:r>
              <a:rPr lang="es-CL"/>
              <a:t>¿Cómo obtener la ruta critica?</a:t>
            </a:r>
            <a:endParaRPr sz="1400"/>
          </a:p>
        </p:txBody>
      </p:sp>
      <p:sp>
        <p:nvSpPr>
          <p:cNvPr id="127" name="Google Shape;127;p3"/>
          <p:cNvSpPr txBox="1"/>
          <p:nvPr/>
        </p:nvSpPr>
        <p:spPr>
          <a:xfrm>
            <a:off x="611560" y="4935263"/>
            <a:ext cx="813690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Tahoma"/>
                <a:ea typeface="Tahoma"/>
                <a:cs typeface="Tahoma"/>
                <a:sym typeface="Tahoma"/>
              </a:rPr>
              <a:t>Tomemos como ejemplo un proyecto que contempla 9 actividades, antes de calcular la ruta crítica primero se debe elaborar un diagrama de redes y luego incluir en cada nodo la información adicional de la actividad. </a:t>
            </a:r>
            <a:endParaRPr sz="1800">
              <a:solidFill>
                <a:schemeClr val="dk1"/>
              </a:solidFill>
              <a:latin typeface="Tahoma"/>
              <a:ea typeface="Tahoma"/>
              <a:cs typeface="Tahoma"/>
              <a:sym typeface="Tahoma"/>
            </a:endParaRPr>
          </a:p>
        </p:txBody>
      </p:sp>
      <p:pic>
        <p:nvPicPr>
          <p:cNvPr descr="Cómo calcular la ruta crítica" id="128" name="Google Shape;128;p3"/>
          <p:cNvPicPr preferRelativeResize="0"/>
          <p:nvPr/>
        </p:nvPicPr>
        <p:blipFill rotWithShape="1">
          <a:blip r:embed="rId3">
            <a:alphaModFix/>
          </a:blip>
          <a:srcRect b="0" l="0" r="0" t="0"/>
          <a:stretch/>
        </p:blipFill>
        <p:spPr>
          <a:xfrm>
            <a:off x="2987824" y="1981496"/>
            <a:ext cx="3024336" cy="29922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34" name="Google Shape;134;p4"/>
          <p:cNvSpPr txBox="1"/>
          <p:nvPr>
            <p:ph type="title"/>
          </p:nvPr>
        </p:nvSpPr>
        <p:spPr>
          <a:xfrm>
            <a:off x="1150938" y="214313"/>
            <a:ext cx="7793037" cy="1462087"/>
          </a:xfrm>
          <a:prstGeom prst="rect">
            <a:avLst/>
          </a:prstGeom>
          <a:noFill/>
          <a:ln>
            <a:noFill/>
          </a:ln>
        </p:spPr>
        <p:txBody>
          <a:bodyPr anchorCtr="0" anchor="b" bIns="44450" lIns="90475" spcFirstLastPara="1" rIns="90475" wrap="square" tIns="44450">
            <a:noAutofit/>
          </a:bodyPr>
          <a:lstStyle/>
          <a:p>
            <a:pPr indent="0" lvl="0" marL="0" rtl="0" algn="l">
              <a:spcBef>
                <a:spcPts val="0"/>
              </a:spcBef>
              <a:spcAft>
                <a:spcPts val="0"/>
              </a:spcAft>
              <a:buNone/>
            </a:pPr>
            <a:r>
              <a:rPr lang="es-CL"/>
              <a:t>Definición y representacion</a:t>
            </a:r>
            <a:br>
              <a:rPr lang="es-CL"/>
            </a:br>
            <a:endParaRPr sz="1400"/>
          </a:p>
        </p:txBody>
      </p:sp>
      <p:sp>
        <p:nvSpPr>
          <p:cNvPr id="135" name="Google Shape;135;p4"/>
          <p:cNvSpPr txBox="1"/>
          <p:nvPr/>
        </p:nvSpPr>
        <p:spPr>
          <a:xfrm>
            <a:off x="107504" y="2060848"/>
            <a:ext cx="4608512"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100">
                <a:solidFill>
                  <a:schemeClr val="dk1"/>
                </a:solidFill>
                <a:latin typeface="Tahoma"/>
                <a:ea typeface="Tahoma"/>
                <a:cs typeface="Tahoma"/>
                <a:sym typeface="Tahoma"/>
              </a:rPr>
              <a:t>En cada nodo se debe calcular y representar la siguiente información:</a:t>
            </a:r>
            <a:endParaRPr/>
          </a:p>
          <a:p>
            <a:pPr indent="0" lvl="0" marL="0" marR="0" rtl="0" algn="l">
              <a:spcBef>
                <a:spcPts val="0"/>
              </a:spcBef>
              <a:spcAft>
                <a:spcPts val="0"/>
              </a:spcAft>
              <a:buNone/>
            </a:pPr>
            <a:r>
              <a:rPr b="1" lang="es-CL" sz="1100">
                <a:solidFill>
                  <a:schemeClr val="dk1"/>
                </a:solidFill>
                <a:latin typeface="Tahoma"/>
                <a:ea typeface="Tahoma"/>
                <a:cs typeface="Tahoma"/>
                <a:sym typeface="Tahoma"/>
              </a:rPr>
              <a:t>Duración:</a:t>
            </a:r>
            <a:r>
              <a:rPr lang="es-CL" sz="1100">
                <a:solidFill>
                  <a:schemeClr val="dk1"/>
                </a:solidFill>
                <a:latin typeface="Tahoma"/>
                <a:ea typeface="Tahoma"/>
                <a:cs typeface="Tahoma"/>
                <a:sym typeface="Tahoma"/>
              </a:rPr>
              <a:t> Indica el tiempo que demora en realizarse la actividad.</a:t>
            </a:r>
            <a:endParaRPr/>
          </a:p>
          <a:p>
            <a:pPr indent="0" lvl="0" marL="0" marR="0" rtl="0" algn="l">
              <a:spcBef>
                <a:spcPts val="0"/>
              </a:spcBef>
              <a:spcAft>
                <a:spcPts val="0"/>
              </a:spcAft>
              <a:buNone/>
            </a:pPr>
            <a:r>
              <a:rPr b="1" lang="es-CL" sz="1100">
                <a:solidFill>
                  <a:schemeClr val="dk1"/>
                </a:solidFill>
                <a:latin typeface="Tahoma"/>
                <a:ea typeface="Tahoma"/>
                <a:cs typeface="Tahoma"/>
                <a:sym typeface="Tahoma"/>
              </a:rPr>
              <a:t>Tiempo de Inicio más próximo (IP):</a:t>
            </a:r>
            <a:r>
              <a:rPr lang="es-CL" sz="1100">
                <a:solidFill>
                  <a:schemeClr val="dk1"/>
                </a:solidFill>
                <a:latin typeface="Tahoma"/>
                <a:ea typeface="Tahoma"/>
                <a:cs typeface="Tahoma"/>
                <a:sym typeface="Tahoma"/>
              </a:rPr>
              <a:t> Es el tiempo más cercano en que puede empezar una actividad, suponiendo que todas las actividades precedentes han sido completadas. Cuando se trata de actividades que tienen más de un precedente, el IP es el mayor de los tiempos de terminación más próximos de sus precedentes.</a:t>
            </a:r>
            <a:endParaRPr/>
          </a:p>
          <a:p>
            <a:pPr indent="0" lvl="0" marL="0" marR="0" rtl="0" algn="l">
              <a:spcBef>
                <a:spcPts val="0"/>
              </a:spcBef>
              <a:spcAft>
                <a:spcPts val="0"/>
              </a:spcAft>
              <a:buNone/>
            </a:pPr>
            <a:r>
              <a:rPr b="1" lang="es-CL" sz="1100">
                <a:solidFill>
                  <a:schemeClr val="dk1"/>
                </a:solidFill>
                <a:latin typeface="Tahoma"/>
                <a:ea typeface="Tahoma"/>
                <a:cs typeface="Tahoma"/>
                <a:sym typeface="Tahoma"/>
              </a:rPr>
              <a:t>Tiempo de terminación más próximo (TP):</a:t>
            </a:r>
            <a:r>
              <a:rPr lang="es-CL" sz="1100">
                <a:solidFill>
                  <a:schemeClr val="dk1"/>
                </a:solidFill>
                <a:latin typeface="Tahoma"/>
                <a:ea typeface="Tahoma"/>
                <a:cs typeface="Tahoma"/>
                <a:sym typeface="Tahoma"/>
              </a:rPr>
              <a:t> Es el tiempo más cercano en que una actividad puede terminar. Es igual al tiempo de inicio más próximo más su duración estimada (t):</a:t>
            </a:r>
            <a:endParaRPr/>
          </a:p>
          <a:p>
            <a:pPr indent="0" lvl="0" marL="0" marR="0" rtl="0" algn="l">
              <a:spcBef>
                <a:spcPts val="0"/>
              </a:spcBef>
              <a:spcAft>
                <a:spcPts val="0"/>
              </a:spcAft>
              <a:buNone/>
            </a:pPr>
            <a:r>
              <a:rPr b="1" i="1" lang="es-CL" sz="1100">
                <a:solidFill>
                  <a:schemeClr val="dk1"/>
                </a:solidFill>
                <a:latin typeface="Tahoma"/>
                <a:ea typeface="Tahoma"/>
                <a:cs typeface="Tahoma"/>
                <a:sym typeface="Tahoma"/>
              </a:rPr>
              <a:t>TP = IP + t</a:t>
            </a:r>
            <a:endParaRPr sz="1100">
              <a:solidFill>
                <a:schemeClr val="dk1"/>
              </a:solidFill>
              <a:latin typeface="Tahoma"/>
              <a:ea typeface="Tahoma"/>
              <a:cs typeface="Tahoma"/>
              <a:sym typeface="Tahoma"/>
            </a:endParaRPr>
          </a:p>
          <a:p>
            <a:pPr indent="0" lvl="0" marL="0" marR="0" rtl="0" algn="l">
              <a:spcBef>
                <a:spcPts val="0"/>
              </a:spcBef>
              <a:spcAft>
                <a:spcPts val="0"/>
              </a:spcAft>
              <a:buNone/>
            </a:pPr>
            <a:r>
              <a:rPr b="1" lang="es-CL" sz="1100">
                <a:solidFill>
                  <a:schemeClr val="dk1"/>
                </a:solidFill>
                <a:latin typeface="Tahoma"/>
                <a:ea typeface="Tahoma"/>
                <a:cs typeface="Tahoma"/>
                <a:sym typeface="Tahoma"/>
              </a:rPr>
              <a:t>Tiempo de terminación más lejano (TL):</a:t>
            </a:r>
            <a:r>
              <a:rPr lang="es-CL" sz="1100">
                <a:solidFill>
                  <a:schemeClr val="dk1"/>
                </a:solidFill>
                <a:latin typeface="Tahoma"/>
                <a:ea typeface="Tahoma"/>
                <a:cs typeface="Tahoma"/>
                <a:sym typeface="Tahoma"/>
              </a:rPr>
              <a:t> Es el tiempo más lejano en que una actividad puede terminar sin retrasar el tiempo de terminación de todo el proyecto. Se obtiene igualando el tiempo de inicio más lejano de la actividad que sigue inmediatamente. Si las actividades tienen más de una tarea que las siga de forma inmediata, el TL será el menor de los tiempos de inicio más lejanos de esas actividades.</a:t>
            </a:r>
            <a:endParaRPr/>
          </a:p>
          <a:p>
            <a:pPr indent="0" lvl="0" marL="0" marR="0" rtl="0" algn="l">
              <a:spcBef>
                <a:spcPts val="0"/>
              </a:spcBef>
              <a:spcAft>
                <a:spcPts val="0"/>
              </a:spcAft>
              <a:buNone/>
            </a:pPr>
            <a:r>
              <a:rPr b="1" lang="es-CL" sz="1100">
                <a:solidFill>
                  <a:schemeClr val="dk1"/>
                </a:solidFill>
                <a:latin typeface="Tahoma"/>
                <a:ea typeface="Tahoma"/>
                <a:cs typeface="Tahoma"/>
                <a:sym typeface="Tahoma"/>
              </a:rPr>
              <a:t>Tiempo de inicio más lejano (IL):</a:t>
            </a:r>
            <a:r>
              <a:rPr lang="es-CL" sz="1100">
                <a:solidFill>
                  <a:schemeClr val="dk1"/>
                </a:solidFill>
                <a:latin typeface="Tahoma"/>
                <a:ea typeface="Tahoma"/>
                <a:cs typeface="Tahoma"/>
                <a:sym typeface="Tahoma"/>
              </a:rPr>
              <a:t> Es el  tiempo más lejano en que una actividad puede comenzar sin retrasar el tiempo de terminación de todo el proyecto. Es igual al tiempo de terminación más lejano menos la duración esperada de esa actividad (t):</a:t>
            </a:r>
            <a:endParaRPr/>
          </a:p>
          <a:p>
            <a:pPr indent="0" lvl="0" marL="0" marR="0" rtl="0" algn="l">
              <a:spcBef>
                <a:spcPts val="0"/>
              </a:spcBef>
              <a:spcAft>
                <a:spcPts val="0"/>
              </a:spcAft>
              <a:buNone/>
            </a:pPr>
            <a:r>
              <a:rPr b="1" i="1" lang="es-CL" sz="1100">
                <a:solidFill>
                  <a:schemeClr val="dk1"/>
                </a:solidFill>
                <a:latin typeface="Tahoma"/>
                <a:ea typeface="Tahoma"/>
                <a:cs typeface="Tahoma"/>
                <a:sym typeface="Tahoma"/>
              </a:rPr>
              <a:t>IL = TL – t</a:t>
            </a:r>
            <a:endParaRPr sz="1100">
              <a:solidFill>
                <a:schemeClr val="dk1"/>
              </a:solidFill>
              <a:latin typeface="Tahoma"/>
              <a:ea typeface="Tahoma"/>
              <a:cs typeface="Tahoma"/>
              <a:sym typeface="Tahoma"/>
            </a:endParaRPr>
          </a:p>
          <a:p>
            <a:pPr indent="0" lvl="0" marL="0" marR="0" rtl="0" algn="l">
              <a:spcBef>
                <a:spcPts val="0"/>
              </a:spcBef>
              <a:spcAft>
                <a:spcPts val="0"/>
              </a:spcAft>
              <a:buNone/>
            </a:pPr>
            <a:r>
              <a:rPr b="1" lang="es-CL" sz="1100">
                <a:solidFill>
                  <a:schemeClr val="dk1"/>
                </a:solidFill>
                <a:latin typeface="Tahoma"/>
                <a:ea typeface="Tahoma"/>
                <a:cs typeface="Tahoma"/>
                <a:sym typeface="Tahoma"/>
              </a:rPr>
              <a:t>Holgura (H):</a:t>
            </a:r>
            <a:r>
              <a:rPr lang="es-CL" sz="1100">
                <a:solidFill>
                  <a:schemeClr val="dk1"/>
                </a:solidFill>
                <a:latin typeface="Tahoma"/>
                <a:ea typeface="Tahoma"/>
                <a:cs typeface="Tahoma"/>
                <a:sym typeface="Tahoma"/>
              </a:rPr>
              <a:t> Es el periodo que una actividad se puede demorar sin provocar retrasos en todo el proyecto. Las actividades contenidas en la ruta crítica tienen holgura cero. Se calcula matemáticamente así:</a:t>
            </a:r>
            <a:endParaRPr/>
          </a:p>
          <a:p>
            <a:pPr indent="0" lvl="0" marL="0" marR="0" rtl="0" algn="l">
              <a:spcBef>
                <a:spcPts val="0"/>
              </a:spcBef>
              <a:spcAft>
                <a:spcPts val="0"/>
              </a:spcAft>
              <a:buNone/>
            </a:pPr>
            <a:r>
              <a:rPr b="1" i="1" lang="es-CL" sz="1100">
                <a:solidFill>
                  <a:schemeClr val="dk1"/>
                </a:solidFill>
                <a:latin typeface="Tahoma"/>
                <a:ea typeface="Tahoma"/>
                <a:cs typeface="Tahoma"/>
                <a:sym typeface="Tahoma"/>
              </a:rPr>
              <a:t>H = IL – IP = TL – TP</a:t>
            </a:r>
            <a:endParaRPr sz="1100">
              <a:solidFill>
                <a:schemeClr val="dk1"/>
              </a:solidFill>
              <a:latin typeface="Tahoma"/>
              <a:ea typeface="Tahoma"/>
              <a:cs typeface="Tahoma"/>
              <a:sym typeface="Tahoma"/>
            </a:endParaRPr>
          </a:p>
          <a:p>
            <a:pPr indent="0" lvl="0" marL="0" marR="0" rtl="0" algn="l">
              <a:spcBef>
                <a:spcPts val="0"/>
              </a:spcBef>
              <a:spcAft>
                <a:spcPts val="0"/>
              </a:spcAft>
              <a:buNone/>
            </a:pPr>
            <a:r>
              <a:t/>
            </a:r>
            <a:endParaRPr sz="1100">
              <a:solidFill>
                <a:schemeClr val="dk1"/>
              </a:solidFill>
              <a:latin typeface="Tahoma"/>
              <a:ea typeface="Tahoma"/>
              <a:cs typeface="Tahoma"/>
              <a:sym typeface="Tahoma"/>
            </a:endParaRPr>
          </a:p>
        </p:txBody>
      </p:sp>
      <p:pic>
        <p:nvPicPr>
          <p:cNvPr id="136" name="Google Shape;136;p4"/>
          <p:cNvPicPr preferRelativeResize="0"/>
          <p:nvPr/>
        </p:nvPicPr>
        <p:blipFill rotWithShape="1">
          <a:blip r:embed="rId3">
            <a:alphaModFix/>
          </a:blip>
          <a:srcRect b="0" l="0" r="0" t="0"/>
          <a:stretch/>
        </p:blipFill>
        <p:spPr>
          <a:xfrm>
            <a:off x="4716016" y="2413922"/>
            <a:ext cx="4299478" cy="23112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42" name="Google Shape;142;p5"/>
          <p:cNvSpPr txBox="1"/>
          <p:nvPr>
            <p:ph type="title"/>
          </p:nvPr>
        </p:nvSpPr>
        <p:spPr>
          <a:xfrm>
            <a:off x="1150938" y="214313"/>
            <a:ext cx="7793037" cy="1462087"/>
          </a:xfrm>
          <a:prstGeom prst="rect">
            <a:avLst/>
          </a:prstGeom>
          <a:noFill/>
          <a:ln>
            <a:noFill/>
          </a:ln>
        </p:spPr>
        <p:txBody>
          <a:bodyPr anchorCtr="0" anchor="b" bIns="44450" lIns="90475" spcFirstLastPara="1" rIns="90475" wrap="square" tIns="44450">
            <a:noAutofit/>
          </a:bodyPr>
          <a:lstStyle/>
          <a:p>
            <a:pPr indent="0" lvl="0" marL="0" rtl="0" algn="l">
              <a:spcBef>
                <a:spcPts val="0"/>
              </a:spcBef>
              <a:spcAft>
                <a:spcPts val="0"/>
              </a:spcAft>
              <a:buNone/>
            </a:pPr>
            <a:r>
              <a:rPr lang="es-CL"/>
              <a:t>Calculo ruta critica</a:t>
            </a:r>
            <a:br>
              <a:rPr lang="es-CL"/>
            </a:br>
            <a:endParaRPr sz="1400"/>
          </a:p>
        </p:txBody>
      </p:sp>
      <p:sp>
        <p:nvSpPr>
          <p:cNvPr id="143" name="Google Shape;143;p5"/>
          <p:cNvSpPr txBox="1"/>
          <p:nvPr/>
        </p:nvSpPr>
        <p:spPr>
          <a:xfrm>
            <a:off x="107504" y="2047969"/>
            <a:ext cx="856895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100">
                <a:solidFill>
                  <a:schemeClr val="dk1"/>
                </a:solidFill>
                <a:latin typeface="Tahoma"/>
                <a:ea typeface="Tahoma"/>
                <a:cs typeface="Tahoma"/>
                <a:sym typeface="Tahoma"/>
              </a:rPr>
              <a:t>Primero se obtiene el diagrama completo y se realiza un análisis hacia delante, es decir, desde el nodo inicial hasta el final</a:t>
            </a:r>
            <a:endParaRPr sz="1100">
              <a:solidFill>
                <a:schemeClr val="dk1"/>
              </a:solidFill>
              <a:latin typeface="Tahoma"/>
              <a:ea typeface="Tahoma"/>
              <a:cs typeface="Tahoma"/>
              <a:sym typeface="Tahoma"/>
            </a:endParaRPr>
          </a:p>
        </p:txBody>
      </p:sp>
      <p:grpSp>
        <p:nvGrpSpPr>
          <p:cNvPr id="144" name="Google Shape;144;p5"/>
          <p:cNvGrpSpPr/>
          <p:nvPr/>
        </p:nvGrpSpPr>
        <p:grpSpPr>
          <a:xfrm>
            <a:off x="700939" y="3866207"/>
            <a:ext cx="1296144" cy="1224136"/>
            <a:chOff x="683568" y="3356992"/>
            <a:chExt cx="1296144" cy="1224136"/>
          </a:xfrm>
        </p:grpSpPr>
        <p:sp>
          <p:nvSpPr>
            <p:cNvPr id="145" name="Google Shape;145;p5"/>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146" name="Google Shape;146;p5"/>
            <p:cNvCxnSpPr>
              <a:stCxn id="145" idx="2"/>
              <a:endCxn id="145"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47" name="Google Shape;147;p5"/>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48" name="Google Shape;148;p5"/>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149" name="Google Shape;149;p5"/>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b="0" i="0" lang="es-CL" sz="1800" u="none" cap="none" strike="noStrike">
                  <a:solidFill>
                    <a:schemeClr val="lt1"/>
                  </a:solidFill>
                  <a:latin typeface="Tahoma"/>
                  <a:ea typeface="Tahoma"/>
                  <a:cs typeface="Tahoma"/>
                  <a:sym typeface="Tahoma"/>
                </a:rPr>
                <a:t>A</a:t>
              </a:r>
              <a:endParaRPr/>
            </a:p>
          </p:txBody>
        </p:sp>
      </p:grpSp>
      <p:grpSp>
        <p:nvGrpSpPr>
          <p:cNvPr id="150" name="Google Shape;150;p5"/>
          <p:cNvGrpSpPr/>
          <p:nvPr/>
        </p:nvGrpSpPr>
        <p:grpSpPr>
          <a:xfrm>
            <a:off x="2285114" y="2742129"/>
            <a:ext cx="1296144" cy="1224136"/>
            <a:chOff x="683568" y="3356992"/>
            <a:chExt cx="1296144" cy="1224136"/>
          </a:xfrm>
        </p:grpSpPr>
        <p:sp>
          <p:nvSpPr>
            <p:cNvPr id="151" name="Google Shape;151;p5"/>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152" name="Google Shape;152;p5"/>
            <p:cNvCxnSpPr>
              <a:stCxn id="151" idx="2"/>
              <a:endCxn id="151"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53" name="Google Shape;153;p5"/>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54" name="Google Shape;154;p5"/>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155" name="Google Shape;155;p5"/>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B</a:t>
              </a:r>
              <a:endParaRPr b="0" i="0" sz="1800" u="none" cap="none" strike="noStrike">
                <a:solidFill>
                  <a:schemeClr val="lt1"/>
                </a:solidFill>
                <a:latin typeface="Tahoma"/>
                <a:ea typeface="Tahoma"/>
                <a:cs typeface="Tahoma"/>
                <a:sym typeface="Tahoma"/>
              </a:endParaRPr>
            </a:p>
          </p:txBody>
        </p:sp>
      </p:grpSp>
      <p:grpSp>
        <p:nvGrpSpPr>
          <p:cNvPr id="156" name="Google Shape;156;p5"/>
          <p:cNvGrpSpPr/>
          <p:nvPr/>
        </p:nvGrpSpPr>
        <p:grpSpPr>
          <a:xfrm>
            <a:off x="2285114" y="4822087"/>
            <a:ext cx="1296144" cy="1224136"/>
            <a:chOff x="683568" y="3356992"/>
            <a:chExt cx="1296144" cy="1224136"/>
          </a:xfrm>
        </p:grpSpPr>
        <p:sp>
          <p:nvSpPr>
            <p:cNvPr id="157" name="Google Shape;157;p5"/>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158" name="Google Shape;158;p5"/>
            <p:cNvCxnSpPr>
              <a:stCxn id="157" idx="2"/>
              <a:endCxn id="157"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59" name="Google Shape;159;p5"/>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60" name="Google Shape;160;p5"/>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161" name="Google Shape;161;p5"/>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C</a:t>
              </a:r>
              <a:endParaRPr b="0" i="0" sz="1800" u="none" cap="none" strike="noStrike">
                <a:solidFill>
                  <a:schemeClr val="lt1"/>
                </a:solidFill>
                <a:latin typeface="Tahoma"/>
                <a:ea typeface="Tahoma"/>
                <a:cs typeface="Tahoma"/>
                <a:sym typeface="Tahoma"/>
              </a:endParaRPr>
            </a:p>
          </p:txBody>
        </p:sp>
      </p:grpSp>
      <p:grpSp>
        <p:nvGrpSpPr>
          <p:cNvPr id="162" name="Google Shape;162;p5"/>
          <p:cNvGrpSpPr/>
          <p:nvPr/>
        </p:nvGrpSpPr>
        <p:grpSpPr>
          <a:xfrm>
            <a:off x="4057151" y="2420888"/>
            <a:ext cx="1296144" cy="1224136"/>
            <a:chOff x="683568" y="3356992"/>
            <a:chExt cx="1296144" cy="1224136"/>
          </a:xfrm>
        </p:grpSpPr>
        <p:sp>
          <p:nvSpPr>
            <p:cNvPr id="163" name="Google Shape;163;p5"/>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164" name="Google Shape;164;p5"/>
            <p:cNvCxnSpPr>
              <a:stCxn id="163" idx="2"/>
              <a:endCxn id="163"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65" name="Google Shape;165;p5"/>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66" name="Google Shape;166;p5"/>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167" name="Google Shape;167;p5"/>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D</a:t>
              </a:r>
              <a:endParaRPr b="0" i="0" sz="1800" u="none" cap="none" strike="noStrike">
                <a:solidFill>
                  <a:schemeClr val="lt1"/>
                </a:solidFill>
                <a:latin typeface="Tahoma"/>
                <a:ea typeface="Tahoma"/>
                <a:cs typeface="Tahoma"/>
                <a:sym typeface="Tahoma"/>
              </a:endParaRPr>
            </a:p>
          </p:txBody>
        </p:sp>
      </p:grpSp>
      <p:grpSp>
        <p:nvGrpSpPr>
          <p:cNvPr id="168" name="Google Shape;168;p5"/>
          <p:cNvGrpSpPr/>
          <p:nvPr/>
        </p:nvGrpSpPr>
        <p:grpSpPr>
          <a:xfrm>
            <a:off x="4060011" y="3956603"/>
            <a:ext cx="1296144" cy="1224136"/>
            <a:chOff x="683568" y="3356992"/>
            <a:chExt cx="1296144" cy="1224136"/>
          </a:xfrm>
        </p:grpSpPr>
        <p:sp>
          <p:nvSpPr>
            <p:cNvPr id="169" name="Google Shape;169;p5"/>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170" name="Google Shape;170;p5"/>
            <p:cNvCxnSpPr>
              <a:stCxn id="169" idx="2"/>
              <a:endCxn id="169"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71" name="Google Shape;171;p5"/>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72" name="Google Shape;172;p5"/>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173" name="Google Shape;173;p5"/>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E</a:t>
              </a:r>
              <a:endParaRPr b="0" i="0" sz="1800" u="none" cap="none" strike="noStrike">
                <a:solidFill>
                  <a:schemeClr val="lt1"/>
                </a:solidFill>
                <a:latin typeface="Tahoma"/>
                <a:ea typeface="Tahoma"/>
                <a:cs typeface="Tahoma"/>
                <a:sym typeface="Tahoma"/>
              </a:endParaRPr>
            </a:p>
          </p:txBody>
        </p:sp>
      </p:grpSp>
      <p:grpSp>
        <p:nvGrpSpPr>
          <p:cNvPr id="174" name="Google Shape;174;p5"/>
          <p:cNvGrpSpPr/>
          <p:nvPr/>
        </p:nvGrpSpPr>
        <p:grpSpPr>
          <a:xfrm>
            <a:off x="4057151" y="5540779"/>
            <a:ext cx="1296144" cy="1224136"/>
            <a:chOff x="683568" y="3356992"/>
            <a:chExt cx="1296144" cy="1224136"/>
          </a:xfrm>
        </p:grpSpPr>
        <p:sp>
          <p:nvSpPr>
            <p:cNvPr id="175" name="Google Shape;175;p5"/>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176" name="Google Shape;176;p5"/>
            <p:cNvCxnSpPr>
              <a:stCxn id="175" idx="2"/>
              <a:endCxn id="175"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77" name="Google Shape;177;p5"/>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78" name="Google Shape;178;p5"/>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179" name="Google Shape;179;p5"/>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F</a:t>
              </a:r>
              <a:endParaRPr b="0" i="0" sz="1800" u="none" cap="none" strike="noStrike">
                <a:solidFill>
                  <a:schemeClr val="lt1"/>
                </a:solidFill>
                <a:latin typeface="Tahoma"/>
                <a:ea typeface="Tahoma"/>
                <a:cs typeface="Tahoma"/>
                <a:sym typeface="Tahoma"/>
              </a:endParaRPr>
            </a:p>
          </p:txBody>
        </p:sp>
      </p:grpSp>
      <p:grpSp>
        <p:nvGrpSpPr>
          <p:cNvPr id="180" name="Google Shape;180;p5"/>
          <p:cNvGrpSpPr/>
          <p:nvPr/>
        </p:nvGrpSpPr>
        <p:grpSpPr>
          <a:xfrm>
            <a:off x="5929358" y="3111130"/>
            <a:ext cx="1296144" cy="1224136"/>
            <a:chOff x="683568" y="3356992"/>
            <a:chExt cx="1296144" cy="1224136"/>
          </a:xfrm>
        </p:grpSpPr>
        <p:sp>
          <p:nvSpPr>
            <p:cNvPr id="181" name="Google Shape;181;p5"/>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182" name="Google Shape;182;p5"/>
            <p:cNvCxnSpPr>
              <a:stCxn id="181" idx="2"/>
              <a:endCxn id="181"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83" name="Google Shape;183;p5"/>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84" name="Google Shape;184;p5"/>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185" name="Google Shape;185;p5"/>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G</a:t>
              </a:r>
              <a:endParaRPr b="0" i="0" sz="1800" u="none" cap="none" strike="noStrike">
                <a:solidFill>
                  <a:schemeClr val="lt1"/>
                </a:solidFill>
                <a:latin typeface="Tahoma"/>
                <a:ea typeface="Tahoma"/>
                <a:cs typeface="Tahoma"/>
                <a:sym typeface="Tahoma"/>
              </a:endParaRPr>
            </a:p>
          </p:txBody>
        </p:sp>
      </p:grpSp>
      <p:grpSp>
        <p:nvGrpSpPr>
          <p:cNvPr id="186" name="Google Shape;186;p5"/>
          <p:cNvGrpSpPr/>
          <p:nvPr/>
        </p:nvGrpSpPr>
        <p:grpSpPr>
          <a:xfrm>
            <a:off x="5929358" y="4863039"/>
            <a:ext cx="1296144" cy="1224136"/>
            <a:chOff x="683568" y="3356992"/>
            <a:chExt cx="1296144" cy="1224136"/>
          </a:xfrm>
        </p:grpSpPr>
        <p:sp>
          <p:nvSpPr>
            <p:cNvPr id="187" name="Google Shape;187;p5"/>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188" name="Google Shape;188;p5"/>
            <p:cNvCxnSpPr>
              <a:stCxn id="187" idx="2"/>
              <a:endCxn id="187"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89" name="Google Shape;189;p5"/>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190" name="Google Shape;190;p5"/>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191" name="Google Shape;191;p5"/>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H</a:t>
              </a:r>
              <a:endParaRPr b="0" i="0" sz="1800" u="none" cap="none" strike="noStrike">
                <a:solidFill>
                  <a:schemeClr val="lt1"/>
                </a:solidFill>
                <a:latin typeface="Tahoma"/>
                <a:ea typeface="Tahoma"/>
                <a:cs typeface="Tahoma"/>
                <a:sym typeface="Tahoma"/>
              </a:endParaRPr>
            </a:p>
          </p:txBody>
        </p:sp>
      </p:grpSp>
      <p:cxnSp>
        <p:nvCxnSpPr>
          <p:cNvPr id="192" name="Google Shape;192;p5"/>
          <p:cNvCxnSpPr>
            <a:stCxn id="151" idx="6"/>
            <a:endCxn id="163" idx="2"/>
          </p:cNvCxnSpPr>
          <p:nvPr/>
        </p:nvCxnSpPr>
        <p:spPr>
          <a:xfrm flipH="1" rot="10800000">
            <a:off x="3581258" y="3032897"/>
            <a:ext cx="475800" cy="3213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193" name="Google Shape;193;p5"/>
          <p:cNvCxnSpPr>
            <a:stCxn id="145" idx="6"/>
            <a:endCxn id="157" idx="2"/>
          </p:cNvCxnSpPr>
          <p:nvPr/>
        </p:nvCxnSpPr>
        <p:spPr>
          <a:xfrm>
            <a:off x="1997083" y="4478275"/>
            <a:ext cx="288000" cy="9558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194" name="Google Shape;194;p5"/>
          <p:cNvCxnSpPr>
            <a:stCxn id="157" idx="6"/>
            <a:endCxn id="175" idx="2"/>
          </p:cNvCxnSpPr>
          <p:nvPr/>
        </p:nvCxnSpPr>
        <p:spPr>
          <a:xfrm>
            <a:off x="3581258" y="5434155"/>
            <a:ext cx="475800" cy="7188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195" name="Google Shape;195;p5"/>
          <p:cNvCxnSpPr>
            <a:stCxn id="175" idx="6"/>
            <a:endCxn id="187" idx="2"/>
          </p:cNvCxnSpPr>
          <p:nvPr/>
        </p:nvCxnSpPr>
        <p:spPr>
          <a:xfrm flipH="1" rot="10800000">
            <a:off x="5353295" y="5475147"/>
            <a:ext cx="576000" cy="6777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196" name="Google Shape;196;p5"/>
          <p:cNvCxnSpPr>
            <a:stCxn id="151" idx="6"/>
            <a:endCxn id="169" idx="2"/>
          </p:cNvCxnSpPr>
          <p:nvPr/>
        </p:nvCxnSpPr>
        <p:spPr>
          <a:xfrm>
            <a:off x="3581258" y="3354197"/>
            <a:ext cx="478800" cy="12144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197" name="Google Shape;197;p5"/>
          <p:cNvCxnSpPr>
            <a:stCxn id="145" idx="6"/>
            <a:endCxn id="151" idx="2"/>
          </p:cNvCxnSpPr>
          <p:nvPr/>
        </p:nvCxnSpPr>
        <p:spPr>
          <a:xfrm flipH="1" rot="10800000">
            <a:off x="1997083" y="3354175"/>
            <a:ext cx="288000" cy="11241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198" name="Google Shape;198;p5"/>
          <p:cNvCxnSpPr>
            <a:stCxn id="163" idx="6"/>
            <a:endCxn id="181" idx="2"/>
          </p:cNvCxnSpPr>
          <p:nvPr/>
        </p:nvCxnSpPr>
        <p:spPr>
          <a:xfrm>
            <a:off x="5353295" y="3032956"/>
            <a:ext cx="576000" cy="6903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199" name="Google Shape;199;p5"/>
          <p:cNvCxnSpPr>
            <a:stCxn id="169" idx="6"/>
            <a:endCxn id="187" idx="2"/>
          </p:cNvCxnSpPr>
          <p:nvPr/>
        </p:nvCxnSpPr>
        <p:spPr>
          <a:xfrm>
            <a:off x="5356155" y="4568671"/>
            <a:ext cx="573300" cy="906300"/>
          </a:xfrm>
          <a:prstGeom prst="straightConnector1">
            <a:avLst/>
          </a:prstGeom>
          <a:solidFill>
            <a:schemeClr val="accent1"/>
          </a:solidFill>
          <a:ln cap="flat" cmpd="sng" w="28575">
            <a:solidFill>
              <a:srgbClr val="FF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205" name="Google Shape;205;p6"/>
          <p:cNvSpPr txBox="1"/>
          <p:nvPr>
            <p:ph type="title"/>
          </p:nvPr>
        </p:nvSpPr>
        <p:spPr>
          <a:xfrm>
            <a:off x="1150938" y="214313"/>
            <a:ext cx="7793037" cy="1462087"/>
          </a:xfrm>
          <a:prstGeom prst="rect">
            <a:avLst/>
          </a:prstGeom>
          <a:noFill/>
          <a:ln>
            <a:noFill/>
          </a:ln>
        </p:spPr>
        <p:txBody>
          <a:bodyPr anchorCtr="0" anchor="b" bIns="44450" lIns="90475" spcFirstLastPara="1" rIns="90475" wrap="square" tIns="44450">
            <a:noAutofit/>
          </a:bodyPr>
          <a:lstStyle/>
          <a:p>
            <a:pPr indent="0" lvl="0" marL="0" rtl="0" algn="l">
              <a:spcBef>
                <a:spcPts val="0"/>
              </a:spcBef>
              <a:spcAft>
                <a:spcPts val="0"/>
              </a:spcAft>
              <a:buNone/>
            </a:pPr>
            <a:r>
              <a:rPr lang="es-CL"/>
              <a:t>Calculo ruta critica</a:t>
            </a:r>
            <a:br>
              <a:rPr lang="es-CL"/>
            </a:br>
            <a:endParaRPr sz="1400"/>
          </a:p>
        </p:txBody>
      </p:sp>
      <p:sp>
        <p:nvSpPr>
          <p:cNvPr id="206" name="Google Shape;206;p6"/>
          <p:cNvSpPr txBox="1"/>
          <p:nvPr/>
        </p:nvSpPr>
        <p:spPr>
          <a:xfrm>
            <a:off x="107504" y="2047969"/>
            <a:ext cx="856895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100">
                <a:solidFill>
                  <a:schemeClr val="dk1"/>
                </a:solidFill>
                <a:latin typeface="Tahoma"/>
                <a:ea typeface="Tahoma"/>
                <a:cs typeface="Tahoma"/>
                <a:sym typeface="Tahoma"/>
              </a:rPr>
              <a:t>Análisis hacia delante, completando los valores de la parte superior de cada nodo, agregamos un nodo inicial y final ficticios:</a:t>
            </a:r>
            <a:endParaRPr sz="1100">
              <a:solidFill>
                <a:schemeClr val="dk1"/>
              </a:solidFill>
              <a:latin typeface="Tahoma"/>
              <a:ea typeface="Tahoma"/>
              <a:cs typeface="Tahoma"/>
              <a:sym typeface="Tahoma"/>
            </a:endParaRPr>
          </a:p>
        </p:txBody>
      </p:sp>
      <p:grpSp>
        <p:nvGrpSpPr>
          <p:cNvPr id="207" name="Google Shape;207;p6"/>
          <p:cNvGrpSpPr/>
          <p:nvPr/>
        </p:nvGrpSpPr>
        <p:grpSpPr>
          <a:xfrm>
            <a:off x="700939" y="3866207"/>
            <a:ext cx="1296144" cy="1224136"/>
            <a:chOff x="683568" y="3356992"/>
            <a:chExt cx="1296144" cy="1224136"/>
          </a:xfrm>
        </p:grpSpPr>
        <p:sp>
          <p:nvSpPr>
            <p:cNvPr id="208" name="Google Shape;208;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09" name="Google Shape;209;p6"/>
            <p:cNvCxnSpPr>
              <a:stCxn id="208" idx="2"/>
              <a:endCxn id="208"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10" name="Google Shape;210;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11" name="Google Shape;211;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12" name="Google Shape;212;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b="0" i="0" lang="es-CL" sz="1800" u="none" cap="none" strike="noStrike">
                  <a:solidFill>
                    <a:schemeClr val="lt1"/>
                  </a:solidFill>
                  <a:latin typeface="Tahoma"/>
                  <a:ea typeface="Tahoma"/>
                  <a:cs typeface="Tahoma"/>
                  <a:sym typeface="Tahoma"/>
                </a:rPr>
                <a:t>A</a:t>
              </a:r>
              <a:endParaRPr/>
            </a:p>
          </p:txBody>
        </p:sp>
      </p:grpSp>
      <p:grpSp>
        <p:nvGrpSpPr>
          <p:cNvPr id="213" name="Google Shape;213;p6"/>
          <p:cNvGrpSpPr/>
          <p:nvPr/>
        </p:nvGrpSpPr>
        <p:grpSpPr>
          <a:xfrm>
            <a:off x="2285114" y="2742129"/>
            <a:ext cx="1296144" cy="1224136"/>
            <a:chOff x="683568" y="3356992"/>
            <a:chExt cx="1296144" cy="1224136"/>
          </a:xfrm>
        </p:grpSpPr>
        <p:sp>
          <p:nvSpPr>
            <p:cNvPr id="214" name="Google Shape;214;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15" name="Google Shape;215;p6"/>
            <p:cNvCxnSpPr>
              <a:stCxn id="214" idx="2"/>
              <a:endCxn id="214"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16" name="Google Shape;216;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17" name="Google Shape;217;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18" name="Google Shape;218;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B</a:t>
              </a:r>
              <a:endParaRPr b="0" i="0" sz="1800" u="none" cap="none" strike="noStrike">
                <a:solidFill>
                  <a:schemeClr val="lt1"/>
                </a:solidFill>
                <a:latin typeface="Tahoma"/>
                <a:ea typeface="Tahoma"/>
                <a:cs typeface="Tahoma"/>
                <a:sym typeface="Tahoma"/>
              </a:endParaRPr>
            </a:p>
          </p:txBody>
        </p:sp>
      </p:grpSp>
      <p:grpSp>
        <p:nvGrpSpPr>
          <p:cNvPr id="219" name="Google Shape;219;p6"/>
          <p:cNvGrpSpPr/>
          <p:nvPr/>
        </p:nvGrpSpPr>
        <p:grpSpPr>
          <a:xfrm>
            <a:off x="2285114" y="4822087"/>
            <a:ext cx="1296144" cy="1224136"/>
            <a:chOff x="683568" y="3356992"/>
            <a:chExt cx="1296144" cy="1224136"/>
          </a:xfrm>
        </p:grpSpPr>
        <p:sp>
          <p:nvSpPr>
            <p:cNvPr id="220" name="Google Shape;220;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21" name="Google Shape;221;p6"/>
            <p:cNvCxnSpPr>
              <a:stCxn id="220" idx="2"/>
              <a:endCxn id="220"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22" name="Google Shape;222;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23" name="Google Shape;223;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24" name="Google Shape;224;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C</a:t>
              </a:r>
              <a:endParaRPr b="0" i="0" sz="1800" u="none" cap="none" strike="noStrike">
                <a:solidFill>
                  <a:schemeClr val="lt1"/>
                </a:solidFill>
                <a:latin typeface="Tahoma"/>
                <a:ea typeface="Tahoma"/>
                <a:cs typeface="Tahoma"/>
                <a:sym typeface="Tahoma"/>
              </a:endParaRPr>
            </a:p>
          </p:txBody>
        </p:sp>
      </p:grpSp>
      <p:grpSp>
        <p:nvGrpSpPr>
          <p:cNvPr id="225" name="Google Shape;225;p6"/>
          <p:cNvGrpSpPr/>
          <p:nvPr/>
        </p:nvGrpSpPr>
        <p:grpSpPr>
          <a:xfrm>
            <a:off x="4057151" y="2420888"/>
            <a:ext cx="1296144" cy="1224136"/>
            <a:chOff x="683568" y="3356992"/>
            <a:chExt cx="1296144" cy="1224136"/>
          </a:xfrm>
        </p:grpSpPr>
        <p:sp>
          <p:nvSpPr>
            <p:cNvPr id="226" name="Google Shape;226;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27" name="Google Shape;227;p6"/>
            <p:cNvCxnSpPr>
              <a:stCxn id="226" idx="2"/>
              <a:endCxn id="226"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28" name="Google Shape;228;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29" name="Google Shape;229;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30" name="Google Shape;230;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D</a:t>
              </a:r>
              <a:endParaRPr b="0" i="0" sz="1800" u="none" cap="none" strike="noStrike">
                <a:solidFill>
                  <a:schemeClr val="lt1"/>
                </a:solidFill>
                <a:latin typeface="Tahoma"/>
                <a:ea typeface="Tahoma"/>
                <a:cs typeface="Tahoma"/>
                <a:sym typeface="Tahoma"/>
              </a:endParaRPr>
            </a:p>
          </p:txBody>
        </p:sp>
      </p:grpSp>
      <p:grpSp>
        <p:nvGrpSpPr>
          <p:cNvPr id="231" name="Google Shape;231;p6"/>
          <p:cNvGrpSpPr/>
          <p:nvPr/>
        </p:nvGrpSpPr>
        <p:grpSpPr>
          <a:xfrm>
            <a:off x="4060011" y="3956603"/>
            <a:ext cx="1296144" cy="1224136"/>
            <a:chOff x="683568" y="3356992"/>
            <a:chExt cx="1296144" cy="1224136"/>
          </a:xfrm>
        </p:grpSpPr>
        <p:sp>
          <p:nvSpPr>
            <p:cNvPr id="232" name="Google Shape;232;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33" name="Google Shape;233;p6"/>
            <p:cNvCxnSpPr>
              <a:stCxn id="232" idx="2"/>
              <a:endCxn id="232"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34" name="Google Shape;234;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35" name="Google Shape;235;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36" name="Google Shape;236;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E</a:t>
              </a:r>
              <a:endParaRPr b="0" i="0" sz="1800" u="none" cap="none" strike="noStrike">
                <a:solidFill>
                  <a:schemeClr val="lt1"/>
                </a:solidFill>
                <a:latin typeface="Tahoma"/>
                <a:ea typeface="Tahoma"/>
                <a:cs typeface="Tahoma"/>
                <a:sym typeface="Tahoma"/>
              </a:endParaRPr>
            </a:p>
          </p:txBody>
        </p:sp>
      </p:grpSp>
      <p:grpSp>
        <p:nvGrpSpPr>
          <p:cNvPr id="237" name="Google Shape;237;p6"/>
          <p:cNvGrpSpPr/>
          <p:nvPr/>
        </p:nvGrpSpPr>
        <p:grpSpPr>
          <a:xfrm>
            <a:off x="4057151" y="5540779"/>
            <a:ext cx="1296144" cy="1224136"/>
            <a:chOff x="683568" y="3356992"/>
            <a:chExt cx="1296144" cy="1224136"/>
          </a:xfrm>
        </p:grpSpPr>
        <p:sp>
          <p:nvSpPr>
            <p:cNvPr id="238" name="Google Shape;238;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39" name="Google Shape;239;p6"/>
            <p:cNvCxnSpPr>
              <a:stCxn id="238" idx="2"/>
              <a:endCxn id="238"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40" name="Google Shape;240;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41" name="Google Shape;241;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42" name="Google Shape;242;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F</a:t>
              </a:r>
              <a:endParaRPr b="0" i="0" sz="1800" u="none" cap="none" strike="noStrike">
                <a:solidFill>
                  <a:schemeClr val="lt1"/>
                </a:solidFill>
                <a:latin typeface="Tahoma"/>
                <a:ea typeface="Tahoma"/>
                <a:cs typeface="Tahoma"/>
                <a:sym typeface="Tahoma"/>
              </a:endParaRPr>
            </a:p>
          </p:txBody>
        </p:sp>
      </p:grpSp>
      <p:grpSp>
        <p:nvGrpSpPr>
          <p:cNvPr id="243" name="Google Shape;243;p6"/>
          <p:cNvGrpSpPr/>
          <p:nvPr/>
        </p:nvGrpSpPr>
        <p:grpSpPr>
          <a:xfrm>
            <a:off x="5929358" y="3111130"/>
            <a:ext cx="1296144" cy="1224136"/>
            <a:chOff x="683568" y="3356992"/>
            <a:chExt cx="1296144" cy="1224136"/>
          </a:xfrm>
        </p:grpSpPr>
        <p:sp>
          <p:nvSpPr>
            <p:cNvPr id="244" name="Google Shape;244;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45" name="Google Shape;245;p6"/>
            <p:cNvCxnSpPr>
              <a:stCxn id="244" idx="2"/>
              <a:endCxn id="244"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46" name="Google Shape;246;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47" name="Google Shape;247;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48" name="Google Shape;248;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G</a:t>
              </a:r>
              <a:endParaRPr b="0" i="0" sz="1800" u="none" cap="none" strike="noStrike">
                <a:solidFill>
                  <a:schemeClr val="lt1"/>
                </a:solidFill>
                <a:latin typeface="Tahoma"/>
                <a:ea typeface="Tahoma"/>
                <a:cs typeface="Tahoma"/>
                <a:sym typeface="Tahoma"/>
              </a:endParaRPr>
            </a:p>
          </p:txBody>
        </p:sp>
      </p:grpSp>
      <p:grpSp>
        <p:nvGrpSpPr>
          <p:cNvPr id="249" name="Google Shape;249;p6"/>
          <p:cNvGrpSpPr/>
          <p:nvPr/>
        </p:nvGrpSpPr>
        <p:grpSpPr>
          <a:xfrm>
            <a:off x="5929358" y="4863039"/>
            <a:ext cx="1296144" cy="1224136"/>
            <a:chOff x="683568" y="3356992"/>
            <a:chExt cx="1296144" cy="1224136"/>
          </a:xfrm>
        </p:grpSpPr>
        <p:sp>
          <p:nvSpPr>
            <p:cNvPr id="250" name="Google Shape;250;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51" name="Google Shape;251;p6"/>
            <p:cNvCxnSpPr>
              <a:stCxn id="250" idx="2"/>
              <a:endCxn id="250"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52" name="Google Shape;252;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53" name="Google Shape;253;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54" name="Google Shape;254;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H</a:t>
              </a:r>
              <a:endParaRPr b="0" i="0" sz="1800" u="none" cap="none" strike="noStrike">
                <a:solidFill>
                  <a:schemeClr val="lt1"/>
                </a:solidFill>
                <a:latin typeface="Tahoma"/>
                <a:ea typeface="Tahoma"/>
                <a:cs typeface="Tahoma"/>
                <a:sym typeface="Tahoma"/>
              </a:endParaRPr>
            </a:p>
          </p:txBody>
        </p:sp>
      </p:grpSp>
      <p:cxnSp>
        <p:nvCxnSpPr>
          <p:cNvPr id="255" name="Google Shape;255;p6"/>
          <p:cNvCxnSpPr>
            <a:stCxn id="214" idx="6"/>
            <a:endCxn id="226" idx="2"/>
          </p:cNvCxnSpPr>
          <p:nvPr/>
        </p:nvCxnSpPr>
        <p:spPr>
          <a:xfrm flipH="1" rot="10800000">
            <a:off x="3581258" y="3032897"/>
            <a:ext cx="475800" cy="3213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256" name="Google Shape;256;p6"/>
          <p:cNvCxnSpPr>
            <a:stCxn id="208" idx="6"/>
            <a:endCxn id="220" idx="2"/>
          </p:cNvCxnSpPr>
          <p:nvPr/>
        </p:nvCxnSpPr>
        <p:spPr>
          <a:xfrm>
            <a:off x="1997083" y="4478275"/>
            <a:ext cx="288000" cy="9558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257" name="Google Shape;257;p6"/>
          <p:cNvCxnSpPr>
            <a:stCxn id="220" idx="6"/>
            <a:endCxn id="238" idx="2"/>
          </p:cNvCxnSpPr>
          <p:nvPr/>
        </p:nvCxnSpPr>
        <p:spPr>
          <a:xfrm>
            <a:off x="3581258" y="5434155"/>
            <a:ext cx="475800" cy="7188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258" name="Google Shape;258;p6"/>
          <p:cNvCxnSpPr>
            <a:stCxn id="238" idx="6"/>
            <a:endCxn id="250" idx="2"/>
          </p:cNvCxnSpPr>
          <p:nvPr/>
        </p:nvCxnSpPr>
        <p:spPr>
          <a:xfrm flipH="1" rot="10800000">
            <a:off x="5353295" y="5475147"/>
            <a:ext cx="576000" cy="6777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259" name="Google Shape;259;p6"/>
          <p:cNvCxnSpPr>
            <a:stCxn id="214" idx="6"/>
            <a:endCxn id="232" idx="2"/>
          </p:cNvCxnSpPr>
          <p:nvPr/>
        </p:nvCxnSpPr>
        <p:spPr>
          <a:xfrm>
            <a:off x="3581258" y="3354197"/>
            <a:ext cx="478800" cy="12144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260" name="Google Shape;260;p6"/>
          <p:cNvCxnSpPr>
            <a:stCxn id="208" idx="6"/>
            <a:endCxn id="214" idx="2"/>
          </p:cNvCxnSpPr>
          <p:nvPr/>
        </p:nvCxnSpPr>
        <p:spPr>
          <a:xfrm flipH="1" rot="10800000">
            <a:off x="1997083" y="3354175"/>
            <a:ext cx="288000" cy="11241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261" name="Google Shape;261;p6"/>
          <p:cNvCxnSpPr>
            <a:stCxn id="226" idx="6"/>
            <a:endCxn id="244" idx="2"/>
          </p:cNvCxnSpPr>
          <p:nvPr/>
        </p:nvCxnSpPr>
        <p:spPr>
          <a:xfrm>
            <a:off x="5353295" y="3032956"/>
            <a:ext cx="576000" cy="6903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262" name="Google Shape;262;p6"/>
          <p:cNvCxnSpPr>
            <a:stCxn id="232" idx="6"/>
            <a:endCxn id="250" idx="2"/>
          </p:cNvCxnSpPr>
          <p:nvPr/>
        </p:nvCxnSpPr>
        <p:spPr>
          <a:xfrm>
            <a:off x="5356155" y="4568671"/>
            <a:ext cx="573300" cy="906300"/>
          </a:xfrm>
          <a:prstGeom prst="straightConnector1">
            <a:avLst/>
          </a:prstGeom>
          <a:solidFill>
            <a:schemeClr val="accent1"/>
          </a:solidFill>
          <a:ln cap="flat" cmpd="sng" w="28575">
            <a:solidFill>
              <a:srgbClr val="FF0000"/>
            </a:solidFill>
            <a:prstDash val="solid"/>
            <a:round/>
            <a:headEnd len="sm" w="sm" type="none"/>
            <a:tailEnd len="med" w="med" type="triangle"/>
          </a:ln>
        </p:spPr>
      </p:cxnSp>
      <p:sp>
        <p:nvSpPr>
          <p:cNvPr id="263" name="Google Shape;263;p6"/>
          <p:cNvSpPr txBox="1"/>
          <p:nvPr/>
        </p:nvSpPr>
        <p:spPr>
          <a:xfrm>
            <a:off x="771587" y="410329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264" name="Google Shape;264;p6"/>
          <p:cNvSpPr txBox="1"/>
          <p:nvPr/>
        </p:nvSpPr>
        <p:spPr>
          <a:xfrm>
            <a:off x="1234330" y="3927028"/>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265" name="Google Shape;265;p6"/>
          <p:cNvSpPr txBox="1"/>
          <p:nvPr/>
        </p:nvSpPr>
        <p:spPr>
          <a:xfrm>
            <a:off x="1619922" y="416275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266" name="Google Shape;266;p6"/>
          <p:cNvSpPr txBox="1"/>
          <p:nvPr/>
        </p:nvSpPr>
        <p:spPr>
          <a:xfrm>
            <a:off x="2336891" y="2977207"/>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267" name="Google Shape;267;p6"/>
          <p:cNvSpPr txBox="1"/>
          <p:nvPr/>
        </p:nvSpPr>
        <p:spPr>
          <a:xfrm>
            <a:off x="2826511" y="279734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4</a:t>
            </a:r>
            <a:endParaRPr sz="1400">
              <a:solidFill>
                <a:schemeClr val="dk1"/>
              </a:solidFill>
              <a:latin typeface="Tahoma"/>
              <a:ea typeface="Tahoma"/>
              <a:cs typeface="Tahoma"/>
              <a:sym typeface="Tahoma"/>
            </a:endParaRPr>
          </a:p>
        </p:txBody>
      </p:sp>
      <p:sp>
        <p:nvSpPr>
          <p:cNvPr id="268" name="Google Shape;268;p6"/>
          <p:cNvSpPr txBox="1"/>
          <p:nvPr/>
        </p:nvSpPr>
        <p:spPr>
          <a:xfrm>
            <a:off x="3222194" y="3011512"/>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7</a:t>
            </a:r>
            <a:endParaRPr/>
          </a:p>
        </p:txBody>
      </p:sp>
      <p:sp>
        <p:nvSpPr>
          <p:cNvPr id="269" name="Google Shape;269;p6"/>
          <p:cNvSpPr txBox="1"/>
          <p:nvPr/>
        </p:nvSpPr>
        <p:spPr>
          <a:xfrm>
            <a:off x="4123107" y="2692718"/>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7</a:t>
            </a:r>
            <a:endParaRPr/>
          </a:p>
        </p:txBody>
      </p:sp>
      <p:sp>
        <p:nvSpPr>
          <p:cNvPr id="270" name="Google Shape;270;p6"/>
          <p:cNvSpPr txBox="1"/>
          <p:nvPr/>
        </p:nvSpPr>
        <p:spPr>
          <a:xfrm>
            <a:off x="4571965" y="247176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6</a:t>
            </a:r>
            <a:endParaRPr sz="1400">
              <a:solidFill>
                <a:schemeClr val="dk1"/>
              </a:solidFill>
              <a:latin typeface="Tahoma"/>
              <a:ea typeface="Tahoma"/>
              <a:cs typeface="Tahoma"/>
              <a:sym typeface="Tahoma"/>
            </a:endParaRPr>
          </a:p>
        </p:txBody>
      </p:sp>
      <p:sp>
        <p:nvSpPr>
          <p:cNvPr id="271" name="Google Shape;271;p6"/>
          <p:cNvSpPr txBox="1"/>
          <p:nvPr/>
        </p:nvSpPr>
        <p:spPr>
          <a:xfrm>
            <a:off x="4957798" y="2690878"/>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272" name="Google Shape;272;p6"/>
          <p:cNvSpPr txBox="1"/>
          <p:nvPr/>
        </p:nvSpPr>
        <p:spPr>
          <a:xfrm>
            <a:off x="4124006" y="4186783"/>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7</a:t>
            </a:r>
            <a:endParaRPr/>
          </a:p>
        </p:txBody>
      </p:sp>
      <p:sp>
        <p:nvSpPr>
          <p:cNvPr id="273" name="Google Shape;273;p6"/>
          <p:cNvSpPr txBox="1"/>
          <p:nvPr/>
        </p:nvSpPr>
        <p:spPr>
          <a:xfrm>
            <a:off x="4552521" y="4007478"/>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4</a:t>
            </a:r>
            <a:endParaRPr sz="1400">
              <a:solidFill>
                <a:schemeClr val="dk1"/>
              </a:solidFill>
              <a:latin typeface="Tahoma"/>
              <a:ea typeface="Tahoma"/>
              <a:cs typeface="Tahoma"/>
              <a:sym typeface="Tahoma"/>
            </a:endParaRPr>
          </a:p>
        </p:txBody>
      </p:sp>
      <p:sp>
        <p:nvSpPr>
          <p:cNvPr id="274" name="Google Shape;274;p6"/>
          <p:cNvSpPr txBox="1"/>
          <p:nvPr/>
        </p:nvSpPr>
        <p:spPr>
          <a:xfrm>
            <a:off x="4954338" y="4236253"/>
            <a:ext cx="39326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11</a:t>
            </a:r>
            <a:endParaRPr sz="1400">
              <a:solidFill>
                <a:schemeClr val="dk1"/>
              </a:solidFill>
              <a:latin typeface="Tahoma"/>
              <a:ea typeface="Tahoma"/>
              <a:cs typeface="Tahoma"/>
              <a:sym typeface="Tahoma"/>
            </a:endParaRPr>
          </a:p>
        </p:txBody>
      </p:sp>
      <p:sp>
        <p:nvSpPr>
          <p:cNvPr id="275" name="Google Shape;275;p6"/>
          <p:cNvSpPr txBox="1"/>
          <p:nvPr/>
        </p:nvSpPr>
        <p:spPr>
          <a:xfrm>
            <a:off x="5926498" y="3399162"/>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276" name="Google Shape;276;p6"/>
          <p:cNvSpPr txBox="1"/>
          <p:nvPr/>
        </p:nvSpPr>
        <p:spPr>
          <a:xfrm>
            <a:off x="6374732" y="3167140"/>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6</a:t>
            </a:r>
            <a:endParaRPr sz="1400">
              <a:solidFill>
                <a:schemeClr val="dk1"/>
              </a:solidFill>
              <a:latin typeface="Tahoma"/>
              <a:ea typeface="Tahoma"/>
              <a:cs typeface="Tahoma"/>
              <a:sym typeface="Tahoma"/>
            </a:endParaRPr>
          </a:p>
        </p:txBody>
      </p:sp>
      <p:sp>
        <p:nvSpPr>
          <p:cNvPr id="277" name="Google Shape;277;p6"/>
          <p:cNvSpPr txBox="1"/>
          <p:nvPr/>
        </p:nvSpPr>
        <p:spPr>
          <a:xfrm>
            <a:off x="6849871" y="3387547"/>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19</a:t>
            </a:r>
            <a:endParaRPr sz="1400">
              <a:solidFill>
                <a:schemeClr val="dk1"/>
              </a:solidFill>
              <a:latin typeface="Tahoma"/>
              <a:ea typeface="Tahoma"/>
              <a:cs typeface="Tahoma"/>
              <a:sym typeface="Tahoma"/>
            </a:endParaRPr>
          </a:p>
        </p:txBody>
      </p:sp>
      <p:sp>
        <p:nvSpPr>
          <p:cNvPr id="278" name="Google Shape;278;p6"/>
          <p:cNvSpPr txBox="1"/>
          <p:nvPr/>
        </p:nvSpPr>
        <p:spPr>
          <a:xfrm>
            <a:off x="2381529" y="5090343"/>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279" name="Google Shape;279;p6"/>
          <p:cNvSpPr txBox="1"/>
          <p:nvPr/>
        </p:nvSpPr>
        <p:spPr>
          <a:xfrm>
            <a:off x="2780484" y="4915302"/>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6</a:t>
            </a:r>
            <a:endParaRPr sz="1400">
              <a:solidFill>
                <a:schemeClr val="dk1"/>
              </a:solidFill>
              <a:latin typeface="Tahoma"/>
              <a:ea typeface="Tahoma"/>
              <a:cs typeface="Tahoma"/>
              <a:sym typeface="Tahoma"/>
            </a:endParaRPr>
          </a:p>
        </p:txBody>
      </p:sp>
      <p:sp>
        <p:nvSpPr>
          <p:cNvPr id="280" name="Google Shape;280;p6"/>
          <p:cNvSpPr txBox="1"/>
          <p:nvPr/>
        </p:nvSpPr>
        <p:spPr>
          <a:xfrm>
            <a:off x="3231165" y="5096195"/>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281" name="Google Shape;281;p6"/>
          <p:cNvSpPr txBox="1"/>
          <p:nvPr/>
        </p:nvSpPr>
        <p:spPr>
          <a:xfrm>
            <a:off x="4111787" y="5817196"/>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282" name="Google Shape;282;p6"/>
          <p:cNvSpPr txBox="1"/>
          <p:nvPr/>
        </p:nvSpPr>
        <p:spPr>
          <a:xfrm>
            <a:off x="4571999" y="559674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4</a:t>
            </a:r>
            <a:endParaRPr sz="1400">
              <a:solidFill>
                <a:schemeClr val="dk1"/>
              </a:solidFill>
              <a:latin typeface="Tahoma"/>
              <a:ea typeface="Tahoma"/>
              <a:cs typeface="Tahoma"/>
              <a:sym typeface="Tahoma"/>
            </a:endParaRPr>
          </a:p>
        </p:txBody>
      </p:sp>
      <p:sp>
        <p:nvSpPr>
          <p:cNvPr id="283" name="Google Shape;283;p6"/>
          <p:cNvSpPr txBox="1"/>
          <p:nvPr/>
        </p:nvSpPr>
        <p:spPr>
          <a:xfrm>
            <a:off x="4988491" y="5803258"/>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284" name="Google Shape;284;p6"/>
          <p:cNvSpPr txBox="1"/>
          <p:nvPr/>
        </p:nvSpPr>
        <p:spPr>
          <a:xfrm>
            <a:off x="5891990" y="5169693"/>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285" name="Google Shape;285;p6"/>
          <p:cNvSpPr txBox="1"/>
          <p:nvPr/>
        </p:nvSpPr>
        <p:spPr>
          <a:xfrm>
            <a:off x="6354629" y="4947334"/>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8</a:t>
            </a:r>
            <a:endParaRPr sz="1400">
              <a:solidFill>
                <a:schemeClr val="dk1"/>
              </a:solidFill>
              <a:latin typeface="Tahoma"/>
              <a:ea typeface="Tahoma"/>
              <a:cs typeface="Tahoma"/>
              <a:sym typeface="Tahoma"/>
            </a:endParaRPr>
          </a:p>
        </p:txBody>
      </p:sp>
      <p:sp>
        <p:nvSpPr>
          <p:cNvPr id="286" name="Google Shape;286;p6"/>
          <p:cNvSpPr txBox="1"/>
          <p:nvPr/>
        </p:nvSpPr>
        <p:spPr>
          <a:xfrm>
            <a:off x="6855983" y="5126378"/>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grpSp>
        <p:nvGrpSpPr>
          <p:cNvPr id="287" name="Google Shape;287;p6"/>
          <p:cNvGrpSpPr/>
          <p:nvPr/>
        </p:nvGrpSpPr>
        <p:grpSpPr>
          <a:xfrm>
            <a:off x="7566979" y="3866207"/>
            <a:ext cx="1296144" cy="1224136"/>
            <a:chOff x="683568" y="3356992"/>
            <a:chExt cx="1296144" cy="1224136"/>
          </a:xfrm>
        </p:grpSpPr>
        <p:sp>
          <p:nvSpPr>
            <p:cNvPr id="288" name="Google Shape;288;p6"/>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289" name="Google Shape;289;p6"/>
            <p:cNvCxnSpPr>
              <a:stCxn id="288" idx="2"/>
              <a:endCxn id="288"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90" name="Google Shape;290;p6"/>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91" name="Google Shape;291;p6"/>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92" name="Google Shape;292;p6"/>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Final</a:t>
              </a:r>
              <a:endParaRPr b="0" i="0" sz="1800" u="none" cap="none" strike="noStrike">
                <a:solidFill>
                  <a:schemeClr val="lt1"/>
                </a:solidFill>
                <a:latin typeface="Tahoma"/>
                <a:ea typeface="Tahoma"/>
                <a:cs typeface="Tahoma"/>
                <a:sym typeface="Tahoma"/>
              </a:endParaRPr>
            </a:p>
          </p:txBody>
        </p:sp>
      </p:grpSp>
      <p:cxnSp>
        <p:nvCxnSpPr>
          <p:cNvPr id="293" name="Google Shape;293;p6"/>
          <p:cNvCxnSpPr>
            <a:stCxn id="244" idx="6"/>
            <a:endCxn id="288" idx="2"/>
          </p:cNvCxnSpPr>
          <p:nvPr/>
        </p:nvCxnSpPr>
        <p:spPr>
          <a:xfrm>
            <a:off x="7225502" y="3723198"/>
            <a:ext cx="341400" cy="755100"/>
          </a:xfrm>
          <a:prstGeom prst="straightConnector1">
            <a:avLst/>
          </a:prstGeom>
          <a:solidFill>
            <a:schemeClr val="accent1"/>
          </a:solidFill>
          <a:ln cap="flat" cmpd="sng" w="28575">
            <a:solidFill>
              <a:srgbClr val="FF0000"/>
            </a:solidFill>
            <a:prstDash val="solid"/>
            <a:round/>
            <a:headEnd len="sm" w="sm" type="none"/>
            <a:tailEnd len="med" w="med" type="triangle"/>
          </a:ln>
        </p:spPr>
      </p:cxnSp>
      <p:cxnSp>
        <p:nvCxnSpPr>
          <p:cNvPr id="294" name="Google Shape;294;p6"/>
          <p:cNvCxnSpPr>
            <a:stCxn id="250" idx="6"/>
            <a:endCxn id="288" idx="2"/>
          </p:cNvCxnSpPr>
          <p:nvPr/>
        </p:nvCxnSpPr>
        <p:spPr>
          <a:xfrm flipH="1" rot="10800000">
            <a:off x="7225502" y="4478207"/>
            <a:ext cx="341400" cy="996900"/>
          </a:xfrm>
          <a:prstGeom prst="straightConnector1">
            <a:avLst/>
          </a:prstGeom>
          <a:solidFill>
            <a:schemeClr val="accent1"/>
          </a:solidFill>
          <a:ln cap="flat" cmpd="sng" w="28575">
            <a:solidFill>
              <a:srgbClr val="FF0000"/>
            </a:solidFill>
            <a:prstDash val="solid"/>
            <a:round/>
            <a:headEnd len="sm" w="sm" type="none"/>
            <a:tailEnd len="med" w="med" type="triangle"/>
          </a:ln>
        </p:spPr>
      </p:cxnSp>
      <p:sp>
        <p:nvSpPr>
          <p:cNvPr id="295" name="Google Shape;295;p6"/>
          <p:cNvSpPr txBox="1"/>
          <p:nvPr/>
        </p:nvSpPr>
        <p:spPr>
          <a:xfrm>
            <a:off x="7615591" y="4170498"/>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sp>
        <p:nvSpPr>
          <p:cNvPr id="296" name="Google Shape;296;p6"/>
          <p:cNvSpPr txBox="1"/>
          <p:nvPr/>
        </p:nvSpPr>
        <p:spPr>
          <a:xfrm>
            <a:off x="8028728" y="3925052"/>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297" name="Google Shape;297;p6"/>
          <p:cNvSpPr txBox="1"/>
          <p:nvPr/>
        </p:nvSpPr>
        <p:spPr>
          <a:xfrm>
            <a:off x="8466736" y="4109369"/>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5857fa2b15_0_0"/>
          <p:cNvSpPr txBox="1"/>
          <p:nvPr>
            <p:ph type="title"/>
          </p:nvPr>
        </p:nvSpPr>
        <p:spPr>
          <a:xfrm>
            <a:off x="1150938" y="214313"/>
            <a:ext cx="7793100" cy="1462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5857fa2b15_0_0"/>
          <p:cNvSpPr txBox="1"/>
          <p:nvPr>
            <p:ph idx="1" type="body"/>
          </p:nvPr>
        </p:nvSpPr>
        <p:spPr>
          <a:xfrm>
            <a:off x="1182688" y="2017713"/>
            <a:ext cx="7772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g25857fa2b15_0_0"/>
          <p:cNvSpPr txBox="1"/>
          <p:nvPr>
            <p:ph idx="12" type="sldNum"/>
          </p:nvPr>
        </p:nvSpPr>
        <p:spPr>
          <a:xfrm>
            <a:off x="7042150" y="6243638"/>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7"/>
          <p:cNvSpPr txBox="1"/>
          <p:nvPr>
            <p:ph idx="12" type="sldNum"/>
          </p:nvPr>
        </p:nvSpPr>
        <p:spPr>
          <a:xfrm>
            <a:off x="7042150" y="6243638"/>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311" name="Google Shape;311;p7"/>
          <p:cNvSpPr txBox="1"/>
          <p:nvPr>
            <p:ph type="title"/>
          </p:nvPr>
        </p:nvSpPr>
        <p:spPr>
          <a:xfrm>
            <a:off x="1150938" y="214313"/>
            <a:ext cx="7793037" cy="1462087"/>
          </a:xfrm>
          <a:prstGeom prst="rect">
            <a:avLst/>
          </a:prstGeom>
          <a:noFill/>
          <a:ln>
            <a:noFill/>
          </a:ln>
        </p:spPr>
        <p:txBody>
          <a:bodyPr anchorCtr="0" anchor="b" bIns="44450" lIns="90475" spcFirstLastPara="1" rIns="90475" wrap="square" tIns="44450">
            <a:noAutofit/>
          </a:bodyPr>
          <a:lstStyle/>
          <a:p>
            <a:pPr indent="0" lvl="0" marL="0" rtl="0" algn="l">
              <a:spcBef>
                <a:spcPts val="0"/>
              </a:spcBef>
              <a:spcAft>
                <a:spcPts val="0"/>
              </a:spcAft>
              <a:buNone/>
            </a:pPr>
            <a:r>
              <a:rPr lang="es-CL"/>
              <a:t>Calculo ruta critica</a:t>
            </a:r>
            <a:br>
              <a:rPr lang="es-CL"/>
            </a:br>
            <a:endParaRPr sz="1400"/>
          </a:p>
        </p:txBody>
      </p:sp>
      <p:sp>
        <p:nvSpPr>
          <p:cNvPr id="312" name="Google Shape;312;p7"/>
          <p:cNvSpPr txBox="1"/>
          <p:nvPr/>
        </p:nvSpPr>
        <p:spPr>
          <a:xfrm>
            <a:off x="107504" y="2047969"/>
            <a:ext cx="856895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100">
                <a:solidFill>
                  <a:schemeClr val="dk1"/>
                </a:solidFill>
                <a:latin typeface="Tahoma"/>
                <a:ea typeface="Tahoma"/>
                <a:cs typeface="Tahoma"/>
                <a:sym typeface="Tahoma"/>
              </a:rPr>
              <a:t>Análisis hacia atrás, completando los valores de la parte inferior de cada nodo:</a:t>
            </a:r>
            <a:endParaRPr sz="1100">
              <a:solidFill>
                <a:schemeClr val="dk1"/>
              </a:solidFill>
              <a:latin typeface="Tahoma"/>
              <a:ea typeface="Tahoma"/>
              <a:cs typeface="Tahoma"/>
              <a:sym typeface="Tahoma"/>
            </a:endParaRPr>
          </a:p>
        </p:txBody>
      </p:sp>
      <p:grpSp>
        <p:nvGrpSpPr>
          <p:cNvPr id="313" name="Google Shape;313;p7"/>
          <p:cNvGrpSpPr/>
          <p:nvPr/>
        </p:nvGrpSpPr>
        <p:grpSpPr>
          <a:xfrm>
            <a:off x="700939" y="3866207"/>
            <a:ext cx="1296144" cy="1224136"/>
            <a:chOff x="683568" y="3356992"/>
            <a:chExt cx="1296144" cy="1224136"/>
          </a:xfrm>
        </p:grpSpPr>
        <p:sp>
          <p:nvSpPr>
            <p:cNvPr id="314" name="Google Shape;314;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15" name="Google Shape;315;p7"/>
            <p:cNvCxnSpPr>
              <a:stCxn id="314" idx="2"/>
              <a:endCxn id="314"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16" name="Google Shape;316;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17" name="Google Shape;317;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18" name="Google Shape;318;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b="0" i="0" lang="es-CL" sz="1800" u="none" cap="none" strike="noStrike">
                  <a:solidFill>
                    <a:schemeClr val="lt1"/>
                  </a:solidFill>
                  <a:latin typeface="Tahoma"/>
                  <a:ea typeface="Tahoma"/>
                  <a:cs typeface="Tahoma"/>
                  <a:sym typeface="Tahoma"/>
                </a:rPr>
                <a:t>A</a:t>
              </a:r>
              <a:endParaRPr/>
            </a:p>
          </p:txBody>
        </p:sp>
      </p:grpSp>
      <p:grpSp>
        <p:nvGrpSpPr>
          <p:cNvPr id="319" name="Google Shape;319;p7"/>
          <p:cNvGrpSpPr/>
          <p:nvPr/>
        </p:nvGrpSpPr>
        <p:grpSpPr>
          <a:xfrm>
            <a:off x="2285114" y="2742129"/>
            <a:ext cx="1296144" cy="1224136"/>
            <a:chOff x="683568" y="3356992"/>
            <a:chExt cx="1296144" cy="1224136"/>
          </a:xfrm>
        </p:grpSpPr>
        <p:sp>
          <p:nvSpPr>
            <p:cNvPr id="320" name="Google Shape;320;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21" name="Google Shape;321;p7"/>
            <p:cNvCxnSpPr>
              <a:stCxn id="320" idx="2"/>
              <a:endCxn id="320"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22" name="Google Shape;322;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23" name="Google Shape;323;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24" name="Google Shape;324;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B</a:t>
              </a:r>
              <a:endParaRPr b="0" i="0" sz="1800" u="none" cap="none" strike="noStrike">
                <a:solidFill>
                  <a:schemeClr val="lt1"/>
                </a:solidFill>
                <a:latin typeface="Tahoma"/>
                <a:ea typeface="Tahoma"/>
                <a:cs typeface="Tahoma"/>
                <a:sym typeface="Tahoma"/>
              </a:endParaRPr>
            </a:p>
          </p:txBody>
        </p:sp>
      </p:grpSp>
      <p:grpSp>
        <p:nvGrpSpPr>
          <p:cNvPr id="325" name="Google Shape;325;p7"/>
          <p:cNvGrpSpPr/>
          <p:nvPr/>
        </p:nvGrpSpPr>
        <p:grpSpPr>
          <a:xfrm>
            <a:off x="2285114" y="4822087"/>
            <a:ext cx="1296144" cy="1224136"/>
            <a:chOff x="683568" y="3356992"/>
            <a:chExt cx="1296144" cy="1224136"/>
          </a:xfrm>
        </p:grpSpPr>
        <p:sp>
          <p:nvSpPr>
            <p:cNvPr id="326" name="Google Shape;326;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27" name="Google Shape;327;p7"/>
            <p:cNvCxnSpPr>
              <a:stCxn id="326" idx="2"/>
              <a:endCxn id="326"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28" name="Google Shape;328;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29" name="Google Shape;329;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30" name="Google Shape;330;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C</a:t>
              </a:r>
              <a:endParaRPr b="0" i="0" sz="1800" u="none" cap="none" strike="noStrike">
                <a:solidFill>
                  <a:schemeClr val="lt1"/>
                </a:solidFill>
                <a:latin typeface="Tahoma"/>
                <a:ea typeface="Tahoma"/>
                <a:cs typeface="Tahoma"/>
                <a:sym typeface="Tahoma"/>
              </a:endParaRPr>
            </a:p>
          </p:txBody>
        </p:sp>
      </p:grpSp>
      <p:grpSp>
        <p:nvGrpSpPr>
          <p:cNvPr id="331" name="Google Shape;331;p7"/>
          <p:cNvGrpSpPr/>
          <p:nvPr/>
        </p:nvGrpSpPr>
        <p:grpSpPr>
          <a:xfrm>
            <a:off x="4057151" y="2420888"/>
            <a:ext cx="1296144" cy="1224136"/>
            <a:chOff x="683568" y="3356992"/>
            <a:chExt cx="1296144" cy="1224136"/>
          </a:xfrm>
        </p:grpSpPr>
        <p:sp>
          <p:nvSpPr>
            <p:cNvPr id="332" name="Google Shape;332;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33" name="Google Shape;333;p7"/>
            <p:cNvCxnSpPr>
              <a:stCxn id="332" idx="2"/>
              <a:endCxn id="332"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34" name="Google Shape;334;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35" name="Google Shape;335;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36" name="Google Shape;336;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D</a:t>
              </a:r>
              <a:endParaRPr b="0" i="0" sz="1800" u="none" cap="none" strike="noStrike">
                <a:solidFill>
                  <a:schemeClr val="lt1"/>
                </a:solidFill>
                <a:latin typeface="Tahoma"/>
                <a:ea typeface="Tahoma"/>
                <a:cs typeface="Tahoma"/>
                <a:sym typeface="Tahoma"/>
              </a:endParaRPr>
            </a:p>
          </p:txBody>
        </p:sp>
      </p:grpSp>
      <p:grpSp>
        <p:nvGrpSpPr>
          <p:cNvPr id="337" name="Google Shape;337;p7"/>
          <p:cNvGrpSpPr/>
          <p:nvPr/>
        </p:nvGrpSpPr>
        <p:grpSpPr>
          <a:xfrm>
            <a:off x="4060011" y="3956603"/>
            <a:ext cx="1296144" cy="1224136"/>
            <a:chOff x="683568" y="3356992"/>
            <a:chExt cx="1296144" cy="1224136"/>
          </a:xfrm>
        </p:grpSpPr>
        <p:sp>
          <p:nvSpPr>
            <p:cNvPr id="338" name="Google Shape;338;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39" name="Google Shape;339;p7"/>
            <p:cNvCxnSpPr>
              <a:stCxn id="338" idx="2"/>
              <a:endCxn id="338"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40" name="Google Shape;340;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41" name="Google Shape;341;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42" name="Google Shape;342;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E</a:t>
              </a:r>
              <a:endParaRPr b="0" i="0" sz="1800" u="none" cap="none" strike="noStrike">
                <a:solidFill>
                  <a:schemeClr val="lt1"/>
                </a:solidFill>
                <a:latin typeface="Tahoma"/>
                <a:ea typeface="Tahoma"/>
                <a:cs typeface="Tahoma"/>
                <a:sym typeface="Tahoma"/>
              </a:endParaRPr>
            </a:p>
          </p:txBody>
        </p:sp>
      </p:grpSp>
      <p:grpSp>
        <p:nvGrpSpPr>
          <p:cNvPr id="343" name="Google Shape;343;p7"/>
          <p:cNvGrpSpPr/>
          <p:nvPr/>
        </p:nvGrpSpPr>
        <p:grpSpPr>
          <a:xfrm>
            <a:off x="4057151" y="5540779"/>
            <a:ext cx="1296144" cy="1224136"/>
            <a:chOff x="683568" y="3356992"/>
            <a:chExt cx="1296144" cy="1224136"/>
          </a:xfrm>
        </p:grpSpPr>
        <p:sp>
          <p:nvSpPr>
            <p:cNvPr id="344" name="Google Shape;344;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45" name="Google Shape;345;p7"/>
            <p:cNvCxnSpPr>
              <a:stCxn id="344" idx="2"/>
              <a:endCxn id="344"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46" name="Google Shape;346;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47" name="Google Shape;347;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48" name="Google Shape;348;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F</a:t>
              </a:r>
              <a:endParaRPr b="0" i="0" sz="1800" u="none" cap="none" strike="noStrike">
                <a:solidFill>
                  <a:schemeClr val="lt1"/>
                </a:solidFill>
                <a:latin typeface="Tahoma"/>
                <a:ea typeface="Tahoma"/>
                <a:cs typeface="Tahoma"/>
                <a:sym typeface="Tahoma"/>
              </a:endParaRPr>
            </a:p>
          </p:txBody>
        </p:sp>
      </p:grpSp>
      <p:grpSp>
        <p:nvGrpSpPr>
          <p:cNvPr id="349" name="Google Shape;349;p7"/>
          <p:cNvGrpSpPr/>
          <p:nvPr/>
        </p:nvGrpSpPr>
        <p:grpSpPr>
          <a:xfrm>
            <a:off x="5929358" y="3111130"/>
            <a:ext cx="1296144" cy="1224136"/>
            <a:chOff x="683568" y="3356992"/>
            <a:chExt cx="1296144" cy="1224136"/>
          </a:xfrm>
        </p:grpSpPr>
        <p:sp>
          <p:nvSpPr>
            <p:cNvPr id="350" name="Google Shape;350;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51" name="Google Shape;351;p7"/>
            <p:cNvCxnSpPr>
              <a:stCxn id="350" idx="2"/>
              <a:endCxn id="350"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52" name="Google Shape;352;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53" name="Google Shape;353;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54" name="Google Shape;354;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G</a:t>
              </a:r>
              <a:endParaRPr b="0" i="0" sz="1800" u="none" cap="none" strike="noStrike">
                <a:solidFill>
                  <a:schemeClr val="lt1"/>
                </a:solidFill>
                <a:latin typeface="Tahoma"/>
                <a:ea typeface="Tahoma"/>
                <a:cs typeface="Tahoma"/>
                <a:sym typeface="Tahoma"/>
              </a:endParaRPr>
            </a:p>
          </p:txBody>
        </p:sp>
      </p:grpSp>
      <p:grpSp>
        <p:nvGrpSpPr>
          <p:cNvPr id="355" name="Google Shape;355;p7"/>
          <p:cNvGrpSpPr/>
          <p:nvPr/>
        </p:nvGrpSpPr>
        <p:grpSpPr>
          <a:xfrm>
            <a:off x="5929358" y="4863039"/>
            <a:ext cx="1296144" cy="1224136"/>
            <a:chOff x="683568" y="3356992"/>
            <a:chExt cx="1296144" cy="1224136"/>
          </a:xfrm>
        </p:grpSpPr>
        <p:sp>
          <p:nvSpPr>
            <p:cNvPr id="356" name="Google Shape;356;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57" name="Google Shape;357;p7"/>
            <p:cNvCxnSpPr>
              <a:stCxn id="356" idx="2"/>
              <a:endCxn id="356"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58" name="Google Shape;358;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59" name="Google Shape;359;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60" name="Google Shape;360;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H</a:t>
              </a:r>
              <a:endParaRPr b="0" i="0" sz="1800" u="none" cap="none" strike="noStrike">
                <a:solidFill>
                  <a:schemeClr val="lt1"/>
                </a:solidFill>
                <a:latin typeface="Tahoma"/>
                <a:ea typeface="Tahoma"/>
                <a:cs typeface="Tahoma"/>
                <a:sym typeface="Tahoma"/>
              </a:endParaRPr>
            </a:p>
          </p:txBody>
        </p:sp>
      </p:grpSp>
      <p:cxnSp>
        <p:nvCxnSpPr>
          <p:cNvPr id="361" name="Google Shape;361;p7"/>
          <p:cNvCxnSpPr>
            <a:stCxn id="320" idx="6"/>
            <a:endCxn id="332" idx="2"/>
          </p:cNvCxnSpPr>
          <p:nvPr/>
        </p:nvCxnSpPr>
        <p:spPr>
          <a:xfrm flipH="1" rot="10800000">
            <a:off x="3581258" y="3032897"/>
            <a:ext cx="475800" cy="321300"/>
          </a:xfrm>
          <a:prstGeom prst="straightConnector1">
            <a:avLst/>
          </a:prstGeom>
          <a:solidFill>
            <a:schemeClr val="accent1"/>
          </a:solidFill>
          <a:ln cap="flat" cmpd="sng" w="28575">
            <a:solidFill>
              <a:srgbClr val="33CC33"/>
            </a:solidFill>
            <a:prstDash val="solid"/>
            <a:round/>
            <a:headEnd len="sm" w="sm" type="none"/>
            <a:tailEnd len="med" w="med" type="triangle"/>
          </a:ln>
        </p:spPr>
      </p:cxnSp>
      <p:cxnSp>
        <p:nvCxnSpPr>
          <p:cNvPr id="362" name="Google Shape;362;p7"/>
          <p:cNvCxnSpPr>
            <a:stCxn id="314" idx="6"/>
            <a:endCxn id="326" idx="2"/>
          </p:cNvCxnSpPr>
          <p:nvPr/>
        </p:nvCxnSpPr>
        <p:spPr>
          <a:xfrm>
            <a:off x="1997083" y="4478275"/>
            <a:ext cx="288000" cy="955800"/>
          </a:xfrm>
          <a:prstGeom prst="straightConnector1">
            <a:avLst/>
          </a:prstGeom>
          <a:solidFill>
            <a:schemeClr val="accent1"/>
          </a:solidFill>
          <a:ln cap="flat" cmpd="sng" w="28575">
            <a:solidFill>
              <a:srgbClr val="33CC33"/>
            </a:solidFill>
            <a:prstDash val="solid"/>
            <a:round/>
            <a:headEnd len="sm" w="sm" type="none"/>
            <a:tailEnd len="med" w="med" type="triangle"/>
          </a:ln>
        </p:spPr>
      </p:cxnSp>
      <p:cxnSp>
        <p:nvCxnSpPr>
          <p:cNvPr id="363" name="Google Shape;363;p7"/>
          <p:cNvCxnSpPr>
            <a:stCxn id="326" idx="6"/>
            <a:endCxn id="344" idx="2"/>
          </p:cNvCxnSpPr>
          <p:nvPr/>
        </p:nvCxnSpPr>
        <p:spPr>
          <a:xfrm>
            <a:off x="3581258" y="5434155"/>
            <a:ext cx="475800" cy="718800"/>
          </a:xfrm>
          <a:prstGeom prst="straightConnector1">
            <a:avLst/>
          </a:prstGeom>
          <a:solidFill>
            <a:schemeClr val="accent1"/>
          </a:solidFill>
          <a:ln cap="flat" cmpd="sng" w="28575">
            <a:solidFill>
              <a:srgbClr val="33CC33"/>
            </a:solidFill>
            <a:prstDash val="solid"/>
            <a:round/>
            <a:headEnd len="sm" w="sm" type="none"/>
            <a:tailEnd len="med" w="med" type="triangle"/>
          </a:ln>
        </p:spPr>
      </p:cxnSp>
      <p:cxnSp>
        <p:nvCxnSpPr>
          <p:cNvPr id="364" name="Google Shape;364;p7"/>
          <p:cNvCxnSpPr>
            <a:stCxn id="344" idx="6"/>
            <a:endCxn id="356" idx="2"/>
          </p:cNvCxnSpPr>
          <p:nvPr/>
        </p:nvCxnSpPr>
        <p:spPr>
          <a:xfrm flipH="1" rot="10800000">
            <a:off x="5353295" y="5475147"/>
            <a:ext cx="576000" cy="677700"/>
          </a:xfrm>
          <a:prstGeom prst="straightConnector1">
            <a:avLst/>
          </a:prstGeom>
          <a:solidFill>
            <a:schemeClr val="accent1"/>
          </a:solidFill>
          <a:ln cap="flat" cmpd="sng" w="28575">
            <a:solidFill>
              <a:srgbClr val="33CC33"/>
            </a:solidFill>
            <a:prstDash val="solid"/>
            <a:round/>
            <a:headEnd len="sm" w="sm" type="none"/>
            <a:tailEnd len="med" w="med" type="triangle"/>
          </a:ln>
        </p:spPr>
      </p:cxnSp>
      <p:cxnSp>
        <p:nvCxnSpPr>
          <p:cNvPr id="365" name="Google Shape;365;p7"/>
          <p:cNvCxnSpPr>
            <a:stCxn id="320" idx="6"/>
            <a:endCxn id="338" idx="2"/>
          </p:cNvCxnSpPr>
          <p:nvPr/>
        </p:nvCxnSpPr>
        <p:spPr>
          <a:xfrm>
            <a:off x="3581258" y="3354197"/>
            <a:ext cx="478800" cy="1214400"/>
          </a:xfrm>
          <a:prstGeom prst="straightConnector1">
            <a:avLst/>
          </a:prstGeom>
          <a:solidFill>
            <a:schemeClr val="accent1"/>
          </a:solidFill>
          <a:ln cap="flat" cmpd="sng" w="28575">
            <a:solidFill>
              <a:srgbClr val="33CC33"/>
            </a:solidFill>
            <a:prstDash val="solid"/>
            <a:round/>
            <a:headEnd len="sm" w="sm" type="none"/>
            <a:tailEnd len="med" w="med" type="triangle"/>
          </a:ln>
        </p:spPr>
      </p:cxnSp>
      <p:cxnSp>
        <p:nvCxnSpPr>
          <p:cNvPr id="366" name="Google Shape;366;p7"/>
          <p:cNvCxnSpPr>
            <a:stCxn id="314" idx="6"/>
            <a:endCxn id="320" idx="2"/>
          </p:cNvCxnSpPr>
          <p:nvPr/>
        </p:nvCxnSpPr>
        <p:spPr>
          <a:xfrm flipH="1" rot="10800000">
            <a:off x="1997083" y="3354175"/>
            <a:ext cx="288000" cy="1124100"/>
          </a:xfrm>
          <a:prstGeom prst="straightConnector1">
            <a:avLst/>
          </a:prstGeom>
          <a:solidFill>
            <a:schemeClr val="accent1"/>
          </a:solidFill>
          <a:ln cap="flat" cmpd="sng" w="28575">
            <a:solidFill>
              <a:srgbClr val="33CC33"/>
            </a:solidFill>
            <a:prstDash val="solid"/>
            <a:round/>
            <a:headEnd len="sm" w="sm" type="none"/>
            <a:tailEnd len="med" w="med" type="triangle"/>
          </a:ln>
        </p:spPr>
      </p:cxnSp>
      <p:cxnSp>
        <p:nvCxnSpPr>
          <p:cNvPr id="367" name="Google Shape;367;p7"/>
          <p:cNvCxnSpPr>
            <a:stCxn id="332" idx="6"/>
            <a:endCxn id="350" idx="2"/>
          </p:cNvCxnSpPr>
          <p:nvPr/>
        </p:nvCxnSpPr>
        <p:spPr>
          <a:xfrm>
            <a:off x="5353295" y="3032956"/>
            <a:ext cx="576000" cy="690300"/>
          </a:xfrm>
          <a:prstGeom prst="straightConnector1">
            <a:avLst/>
          </a:prstGeom>
          <a:solidFill>
            <a:schemeClr val="accent1"/>
          </a:solidFill>
          <a:ln cap="flat" cmpd="sng" w="28575">
            <a:solidFill>
              <a:srgbClr val="33CC33"/>
            </a:solidFill>
            <a:prstDash val="solid"/>
            <a:round/>
            <a:headEnd len="sm" w="sm" type="none"/>
            <a:tailEnd len="med" w="med" type="triangle"/>
          </a:ln>
        </p:spPr>
      </p:cxnSp>
      <p:cxnSp>
        <p:nvCxnSpPr>
          <p:cNvPr id="368" name="Google Shape;368;p7"/>
          <p:cNvCxnSpPr>
            <a:stCxn id="338" idx="6"/>
            <a:endCxn id="356" idx="2"/>
          </p:cNvCxnSpPr>
          <p:nvPr/>
        </p:nvCxnSpPr>
        <p:spPr>
          <a:xfrm>
            <a:off x="5356155" y="4568671"/>
            <a:ext cx="573300" cy="906300"/>
          </a:xfrm>
          <a:prstGeom prst="straightConnector1">
            <a:avLst/>
          </a:prstGeom>
          <a:solidFill>
            <a:schemeClr val="accent1"/>
          </a:solidFill>
          <a:ln cap="flat" cmpd="sng" w="28575">
            <a:solidFill>
              <a:srgbClr val="33CC33"/>
            </a:solidFill>
            <a:prstDash val="solid"/>
            <a:round/>
            <a:headEnd len="sm" w="sm" type="none"/>
            <a:tailEnd len="med" w="med" type="triangle"/>
          </a:ln>
        </p:spPr>
      </p:cxnSp>
      <p:sp>
        <p:nvSpPr>
          <p:cNvPr id="369" name="Google Shape;369;p7"/>
          <p:cNvSpPr txBox="1"/>
          <p:nvPr/>
        </p:nvSpPr>
        <p:spPr>
          <a:xfrm>
            <a:off x="771587" y="410329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370" name="Google Shape;370;p7"/>
          <p:cNvSpPr txBox="1"/>
          <p:nvPr/>
        </p:nvSpPr>
        <p:spPr>
          <a:xfrm>
            <a:off x="1234330" y="3927028"/>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371" name="Google Shape;371;p7"/>
          <p:cNvSpPr txBox="1"/>
          <p:nvPr/>
        </p:nvSpPr>
        <p:spPr>
          <a:xfrm>
            <a:off x="1619922" y="416275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372" name="Google Shape;372;p7"/>
          <p:cNvSpPr txBox="1"/>
          <p:nvPr/>
        </p:nvSpPr>
        <p:spPr>
          <a:xfrm>
            <a:off x="2336891" y="2977207"/>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373" name="Google Shape;373;p7"/>
          <p:cNvSpPr txBox="1"/>
          <p:nvPr/>
        </p:nvSpPr>
        <p:spPr>
          <a:xfrm>
            <a:off x="2826511" y="279734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4</a:t>
            </a:r>
            <a:endParaRPr sz="1400">
              <a:solidFill>
                <a:schemeClr val="dk1"/>
              </a:solidFill>
              <a:latin typeface="Tahoma"/>
              <a:ea typeface="Tahoma"/>
              <a:cs typeface="Tahoma"/>
              <a:sym typeface="Tahoma"/>
            </a:endParaRPr>
          </a:p>
        </p:txBody>
      </p:sp>
      <p:sp>
        <p:nvSpPr>
          <p:cNvPr id="374" name="Google Shape;374;p7"/>
          <p:cNvSpPr txBox="1"/>
          <p:nvPr/>
        </p:nvSpPr>
        <p:spPr>
          <a:xfrm>
            <a:off x="3222194" y="3011512"/>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7</a:t>
            </a:r>
            <a:endParaRPr/>
          </a:p>
        </p:txBody>
      </p:sp>
      <p:sp>
        <p:nvSpPr>
          <p:cNvPr id="375" name="Google Shape;375;p7"/>
          <p:cNvSpPr txBox="1"/>
          <p:nvPr/>
        </p:nvSpPr>
        <p:spPr>
          <a:xfrm>
            <a:off x="4123107" y="2692718"/>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7</a:t>
            </a:r>
            <a:endParaRPr/>
          </a:p>
        </p:txBody>
      </p:sp>
      <p:sp>
        <p:nvSpPr>
          <p:cNvPr id="376" name="Google Shape;376;p7"/>
          <p:cNvSpPr txBox="1"/>
          <p:nvPr/>
        </p:nvSpPr>
        <p:spPr>
          <a:xfrm>
            <a:off x="4571965" y="247176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6</a:t>
            </a:r>
            <a:endParaRPr sz="1400">
              <a:solidFill>
                <a:schemeClr val="dk1"/>
              </a:solidFill>
              <a:latin typeface="Tahoma"/>
              <a:ea typeface="Tahoma"/>
              <a:cs typeface="Tahoma"/>
              <a:sym typeface="Tahoma"/>
            </a:endParaRPr>
          </a:p>
        </p:txBody>
      </p:sp>
      <p:sp>
        <p:nvSpPr>
          <p:cNvPr id="377" name="Google Shape;377;p7"/>
          <p:cNvSpPr txBox="1"/>
          <p:nvPr/>
        </p:nvSpPr>
        <p:spPr>
          <a:xfrm>
            <a:off x="4957798" y="2690878"/>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378" name="Google Shape;378;p7"/>
          <p:cNvSpPr txBox="1"/>
          <p:nvPr/>
        </p:nvSpPr>
        <p:spPr>
          <a:xfrm>
            <a:off x="4124006" y="4186783"/>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7</a:t>
            </a:r>
            <a:endParaRPr/>
          </a:p>
        </p:txBody>
      </p:sp>
      <p:sp>
        <p:nvSpPr>
          <p:cNvPr id="379" name="Google Shape;379;p7"/>
          <p:cNvSpPr txBox="1"/>
          <p:nvPr/>
        </p:nvSpPr>
        <p:spPr>
          <a:xfrm>
            <a:off x="4552521" y="4007478"/>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4</a:t>
            </a:r>
            <a:endParaRPr sz="1400">
              <a:solidFill>
                <a:schemeClr val="dk1"/>
              </a:solidFill>
              <a:latin typeface="Tahoma"/>
              <a:ea typeface="Tahoma"/>
              <a:cs typeface="Tahoma"/>
              <a:sym typeface="Tahoma"/>
            </a:endParaRPr>
          </a:p>
        </p:txBody>
      </p:sp>
      <p:sp>
        <p:nvSpPr>
          <p:cNvPr id="380" name="Google Shape;380;p7"/>
          <p:cNvSpPr txBox="1"/>
          <p:nvPr/>
        </p:nvSpPr>
        <p:spPr>
          <a:xfrm>
            <a:off x="4954338" y="4236253"/>
            <a:ext cx="39326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11</a:t>
            </a:r>
            <a:endParaRPr sz="1400">
              <a:solidFill>
                <a:schemeClr val="dk1"/>
              </a:solidFill>
              <a:latin typeface="Tahoma"/>
              <a:ea typeface="Tahoma"/>
              <a:cs typeface="Tahoma"/>
              <a:sym typeface="Tahoma"/>
            </a:endParaRPr>
          </a:p>
        </p:txBody>
      </p:sp>
      <p:sp>
        <p:nvSpPr>
          <p:cNvPr id="381" name="Google Shape;381;p7"/>
          <p:cNvSpPr txBox="1"/>
          <p:nvPr/>
        </p:nvSpPr>
        <p:spPr>
          <a:xfrm>
            <a:off x="5926498" y="3399162"/>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382" name="Google Shape;382;p7"/>
          <p:cNvSpPr txBox="1"/>
          <p:nvPr/>
        </p:nvSpPr>
        <p:spPr>
          <a:xfrm>
            <a:off x="6374732" y="3167140"/>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6</a:t>
            </a:r>
            <a:endParaRPr sz="1400">
              <a:solidFill>
                <a:schemeClr val="dk1"/>
              </a:solidFill>
              <a:latin typeface="Tahoma"/>
              <a:ea typeface="Tahoma"/>
              <a:cs typeface="Tahoma"/>
              <a:sym typeface="Tahoma"/>
            </a:endParaRPr>
          </a:p>
        </p:txBody>
      </p:sp>
      <p:sp>
        <p:nvSpPr>
          <p:cNvPr id="383" name="Google Shape;383;p7"/>
          <p:cNvSpPr txBox="1"/>
          <p:nvPr/>
        </p:nvSpPr>
        <p:spPr>
          <a:xfrm>
            <a:off x="6849871" y="3387547"/>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19</a:t>
            </a:r>
            <a:endParaRPr sz="1400">
              <a:solidFill>
                <a:schemeClr val="dk1"/>
              </a:solidFill>
              <a:latin typeface="Tahoma"/>
              <a:ea typeface="Tahoma"/>
              <a:cs typeface="Tahoma"/>
              <a:sym typeface="Tahoma"/>
            </a:endParaRPr>
          </a:p>
        </p:txBody>
      </p:sp>
      <p:sp>
        <p:nvSpPr>
          <p:cNvPr id="384" name="Google Shape;384;p7"/>
          <p:cNvSpPr txBox="1"/>
          <p:nvPr/>
        </p:nvSpPr>
        <p:spPr>
          <a:xfrm>
            <a:off x="2381529" y="5090343"/>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385" name="Google Shape;385;p7"/>
          <p:cNvSpPr txBox="1"/>
          <p:nvPr/>
        </p:nvSpPr>
        <p:spPr>
          <a:xfrm>
            <a:off x="2780484" y="4915302"/>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6</a:t>
            </a:r>
            <a:endParaRPr sz="1400">
              <a:solidFill>
                <a:schemeClr val="dk1"/>
              </a:solidFill>
              <a:latin typeface="Tahoma"/>
              <a:ea typeface="Tahoma"/>
              <a:cs typeface="Tahoma"/>
              <a:sym typeface="Tahoma"/>
            </a:endParaRPr>
          </a:p>
        </p:txBody>
      </p:sp>
      <p:sp>
        <p:nvSpPr>
          <p:cNvPr id="386" name="Google Shape;386;p7"/>
          <p:cNvSpPr txBox="1"/>
          <p:nvPr/>
        </p:nvSpPr>
        <p:spPr>
          <a:xfrm>
            <a:off x="3231165" y="5096195"/>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387" name="Google Shape;387;p7"/>
          <p:cNvSpPr txBox="1"/>
          <p:nvPr/>
        </p:nvSpPr>
        <p:spPr>
          <a:xfrm>
            <a:off x="4111787" y="5817196"/>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388" name="Google Shape;388;p7"/>
          <p:cNvSpPr txBox="1"/>
          <p:nvPr/>
        </p:nvSpPr>
        <p:spPr>
          <a:xfrm>
            <a:off x="4571999" y="559674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4</a:t>
            </a:r>
            <a:endParaRPr sz="1400">
              <a:solidFill>
                <a:schemeClr val="dk1"/>
              </a:solidFill>
              <a:latin typeface="Tahoma"/>
              <a:ea typeface="Tahoma"/>
              <a:cs typeface="Tahoma"/>
              <a:sym typeface="Tahoma"/>
            </a:endParaRPr>
          </a:p>
        </p:txBody>
      </p:sp>
      <p:sp>
        <p:nvSpPr>
          <p:cNvPr id="389" name="Google Shape;389;p7"/>
          <p:cNvSpPr txBox="1"/>
          <p:nvPr/>
        </p:nvSpPr>
        <p:spPr>
          <a:xfrm>
            <a:off x="4988491" y="5803258"/>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390" name="Google Shape;390;p7"/>
          <p:cNvSpPr txBox="1"/>
          <p:nvPr/>
        </p:nvSpPr>
        <p:spPr>
          <a:xfrm>
            <a:off x="5891990" y="5169693"/>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391" name="Google Shape;391;p7"/>
          <p:cNvSpPr txBox="1"/>
          <p:nvPr/>
        </p:nvSpPr>
        <p:spPr>
          <a:xfrm>
            <a:off x="6354629" y="4947334"/>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8</a:t>
            </a:r>
            <a:endParaRPr sz="1400">
              <a:solidFill>
                <a:schemeClr val="dk1"/>
              </a:solidFill>
              <a:latin typeface="Tahoma"/>
              <a:ea typeface="Tahoma"/>
              <a:cs typeface="Tahoma"/>
              <a:sym typeface="Tahoma"/>
            </a:endParaRPr>
          </a:p>
        </p:txBody>
      </p:sp>
      <p:sp>
        <p:nvSpPr>
          <p:cNvPr id="392" name="Google Shape;392;p7"/>
          <p:cNvSpPr txBox="1"/>
          <p:nvPr/>
        </p:nvSpPr>
        <p:spPr>
          <a:xfrm>
            <a:off x="6855983" y="5126378"/>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grpSp>
        <p:nvGrpSpPr>
          <p:cNvPr id="393" name="Google Shape;393;p7"/>
          <p:cNvGrpSpPr/>
          <p:nvPr/>
        </p:nvGrpSpPr>
        <p:grpSpPr>
          <a:xfrm>
            <a:off x="7566979" y="3866207"/>
            <a:ext cx="1296144" cy="1224136"/>
            <a:chOff x="683568" y="3356992"/>
            <a:chExt cx="1296144" cy="1224136"/>
          </a:xfrm>
        </p:grpSpPr>
        <p:sp>
          <p:nvSpPr>
            <p:cNvPr id="394" name="Google Shape;394;p7"/>
            <p:cNvSpPr/>
            <p:nvPr/>
          </p:nvSpPr>
          <p:spPr>
            <a:xfrm>
              <a:off x="683568" y="3356992"/>
              <a:ext cx="1296144" cy="1224136"/>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cxnSp>
          <p:nvCxnSpPr>
            <p:cNvPr id="395" name="Google Shape;395;p7"/>
            <p:cNvCxnSpPr>
              <a:stCxn id="394" idx="2"/>
              <a:endCxn id="394" idx="6"/>
            </p:cNvCxnSpPr>
            <p:nvPr/>
          </p:nvCxnSpPr>
          <p:spPr>
            <a:xfrm>
              <a:off x="683568" y="3969060"/>
              <a:ext cx="1296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96" name="Google Shape;396;p7"/>
            <p:cNvCxnSpPr/>
            <p:nvPr/>
          </p:nvCxnSpPr>
          <p:spPr>
            <a:xfrm>
              <a:off x="1043608"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97" name="Google Shape;397;p7"/>
            <p:cNvCxnSpPr/>
            <p:nvPr/>
          </p:nvCxnSpPr>
          <p:spPr>
            <a:xfrm>
              <a:off x="1619672" y="3429000"/>
              <a:ext cx="0" cy="10801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98" name="Google Shape;398;p7"/>
            <p:cNvSpPr/>
            <p:nvPr/>
          </p:nvSpPr>
          <p:spPr>
            <a:xfrm>
              <a:off x="1043608" y="3717032"/>
              <a:ext cx="576064" cy="504056"/>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lang="es-CL" sz="1800">
                  <a:solidFill>
                    <a:schemeClr val="lt1"/>
                  </a:solidFill>
                  <a:latin typeface="Tahoma"/>
                  <a:ea typeface="Tahoma"/>
                  <a:cs typeface="Tahoma"/>
                  <a:sym typeface="Tahoma"/>
                </a:rPr>
                <a:t>Final</a:t>
              </a:r>
              <a:endParaRPr b="0" i="0" sz="1800" u="none" cap="none" strike="noStrike">
                <a:solidFill>
                  <a:schemeClr val="lt1"/>
                </a:solidFill>
                <a:latin typeface="Tahoma"/>
                <a:ea typeface="Tahoma"/>
                <a:cs typeface="Tahoma"/>
                <a:sym typeface="Tahoma"/>
              </a:endParaRPr>
            </a:p>
          </p:txBody>
        </p:sp>
      </p:grpSp>
      <p:cxnSp>
        <p:nvCxnSpPr>
          <p:cNvPr id="399" name="Google Shape;399;p7"/>
          <p:cNvCxnSpPr>
            <a:endCxn id="394" idx="2"/>
          </p:cNvCxnSpPr>
          <p:nvPr/>
        </p:nvCxnSpPr>
        <p:spPr>
          <a:xfrm>
            <a:off x="7225579" y="3723175"/>
            <a:ext cx="341400" cy="755100"/>
          </a:xfrm>
          <a:prstGeom prst="straightConnector1">
            <a:avLst/>
          </a:prstGeom>
          <a:solidFill>
            <a:schemeClr val="accent1"/>
          </a:solidFill>
          <a:ln cap="flat" cmpd="sng" w="28575">
            <a:solidFill>
              <a:srgbClr val="33CC33"/>
            </a:solidFill>
            <a:prstDash val="solid"/>
            <a:round/>
            <a:headEnd len="sm" w="sm" type="none"/>
            <a:tailEnd len="med" w="med" type="triangle"/>
          </a:ln>
        </p:spPr>
      </p:cxnSp>
      <p:cxnSp>
        <p:nvCxnSpPr>
          <p:cNvPr id="400" name="Google Shape;400;p7"/>
          <p:cNvCxnSpPr>
            <a:endCxn id="394" idx="2"/>
          </p:cNvCxnSpPr>
          <p:nvPr/>
        </p:nvCxnSpPr>
        <p:spPr>
          <a:xfrm flipH="1" rot="10800000">
            <a:off x="7225579" y="4478275"/>
            <a:ext cx="341400" cy="996900"/>
          </a:xfrm>
          <a:prstGeom prst="straightConnector1">
            <a:avLst/>
          </a:prstGeom>
          <a:solidFill>
            <a:schemeClr val="accent1"/>
          </a:solidFill>
          <a:ln cap="flat" cmpd="sng" w="28575">
            <a:solidFill>
              <a:srgbClr val="33CC33"/>
            </a:solidFill>
            <a:prstDash val="solid"/>
            <a:round/>
            <a:headEnd len="sm" w="sm" type="none"/>
            <a:tailEnd len="med" w="med" type="triangle"/>
          </a:ln>
        </p:spPr>
      </p:cxnSp>
      <p:sp>
        <p:nvSpPr>
          <p:cNvPr id="401" name="Google Shape;401;p7"/>
          <p:cNvSpPr txBox="1"/>
          <p:nvPr/>
        </p:nvSpPr>
        <p:spPr>
          <a:xfrm>
            <a:off x="7615591" y="4170498"/>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sp>
        <p:nvSpPr>
          <p:cNvPr id="402" name="Google Shape;402;p7"/>
          <p:cNvSpPr txBox="1"/>
          <p:nvPr/>
        </p:nvSpPr>
        <p:spPr>
          <a:xfrm>
            <a:off x="8028728" y="3925052"/>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403" name="Google Shape;403;p7"/>
          <p:cNvSpPr txBox="1"/>
          <p:nvPr/>
        </p:nvSpPr>
        <p:spPr>
          <a:xfrm>
            <a:off x="8466736" y="4109369"/>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sp>
        <p:nvSpPr>
          <p:cNvPr id="404" name="Google Shape;404;p7"/>
          <p:cNvSpPr txBox="1"/>
          <p:nvPr/>
        </p:nvSpPr>
        <p:spPr>
          <a:xfrm>
            <a:off x="8466736" y="4509223"/>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sp>
        <p:nvSpPr>
          <p:cNvPr id="405" name="Google Shape;405;p7"/>
          <p:cNvSpPr txBox="1"/>
          <p:nvPr/>
        </p:nvSpPr>
        <p:spPr>
          <a:xfrm>
            <a:off x="7592590" y="4548539"/>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sp>
        <p:nvSpPr>
          <p:cNvPr id="406" name="Google Shape;406;p7"/>
          <p:cNvSpPr txBox="1"/>
          <p:nvPr/>
        </p:nvSpPr>
        <p:spPr>
          <a:xfrm>
            <a:off x="8077340" y="4723722"/>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407" name="Google Shape;407;p7"/>
          <p:cNvSpPr txBox="1"/>
          <p:nvPr/>
        </p:nvSpPr>
        <p:spPr>
          <a:xfrm>
            <a:off x="6874941" y="5540779"/>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sp>
        <p:nvSpPr>
          <p:cNvPr id="408" name="Google Shape;408;p7"/>
          <p:cNvSpPr txBox="1"/>
          <p:nvPr/>
        </p:nvSpPr>
        <p:spPr>
          <a:xfrm>
            <a:off x="6430791" y="5733256"/>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409" name="Google Shape;409;p7"/>
          <p:cNvSpPr txBox="1"/>
          <p:nvPr/>
        </p:nvSpPr>
        <p:spPr>
          <a:xfrm>
            <a:off x="5956892" y="5529733"/>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410" name="Google Shape;410;p7"/>
          <p:cNvSpPr txBox="1"/>
          <p:nvPr/>
        </p:nvSpPr>
        <p:spPr>
          <a:xfrm>
            <a:off x="5003818" y="6173221"/>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411" name="Google Shape;411;p7"/>
          <p:cNvSpPr txBox="1"/>
          <p:nvPr/>
        </p:nvSpPr>
        <p:spPr>
          <a:xfrm>
            <a:off x="4529165" y="6457138"/>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412" name="Google Shape;412;p7"/>
          <p:cNvSpPr txBox="1"/>
          <p:nvPr/>
        </p:nvSpPr>
        <p:spPr>
          <a:xfrm>
            <a:off x="4087400" y="6211702"/>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413" name="Google Shape;413;p7"/>
          <p:cNvSpPr txBox="1"/>
          <p:nvPr/>
        </p:nvSpPr>
        <p:spPr>
          <a:xfrm>
            <a:off x="3245369" y="5458898"/>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414" name="Google Shape;414;p7"/>
          <p:cNvSpPr txBox="1"/>
          <p:nvPr/>
        </p:nvSpPr>
        <p:spPr>
          <a:xfrm>
            <a:off x="2381529" y="5529732"/>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415" name="Google Shape;415;p7"/>
          <p:cNvSpPr txBox="1"/>
          <p:nvPr/>
        </p:nvSpPr>
        <p:spPr>
          <a:xfrm>
            <a:off x="2755847" y="5676311"/>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416" name="Google Shape;416;p7"/>
          <p:cNvSpPr txBox="1"/>
          <p:nvPr/>
        </p:nvSpPr>
        <p:spPr>
          <a:xfrm>
            <a:off x="3194272" y="3475229"/>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417" name="Google Shape;417;p7"/>
          <p:cNvSpPr txBox="1"/>
          <p:nvPr/>
        </p:nvSpPr>
        <p:spPr>
          <a:xfrm>
            <a:off x="2781915" y="3629117"/>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a:t>
            </a:r>
            <a:endParaRPr sz="1400">
              <a:solidFill>
                <a:schemeClr val="dk1"/>
              </a:solidFill>
              <a:latin typeface="Tahoma"/>
              <a:ea typeface="Tahoma"/>
              <a:cs typeface="Tahoma"/>
              <a:sym typeface="Tahoma"/>
            </a:endParaRPr>
          </a:p>
        </p:txBody>
      </p:sp>
      <p:sp>
        <p:nvSpPr>
          <p:cNvPr id="418" name="Google Shape;418;p7"/>
          <p:cNvSpPr txBox="1"/>
          <p:nvPr/>
        </p:nvSpPr>
        <p:spPr>
          <a:xfrm>
            <a:off x="2370359" y="3423410"/>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5</a:t>
            </a:r>
            <a:endParaRPr sz="1400">
              <a:solidFill>
                <a:schemeClr val="dk1"/>
              </a:solidFill>
              <a:latin typeface="Tahoma"/>
              <a:ea typeface="Tahoma"/>
              <a:cs typeface="Tahoma"/>
              <a:sym typeface="Tahoma"/>
            </a:endParaRPr>
          </a:p>
        </p:txBody>
      </p:sp>
      <p:sp>
        <p:nvSpPr>
          <p:cNvPr id="419" name="Google Shape;419;p7"/>
          <p:cNvSpPr txBox="1"/>
          <p:nvPr/>
        </p:nvSpPr>
        <p:spPr>
          <a:xfrm>
            <a:off x="4122500" y="3115633"/>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420" name="Google Shape;420;p7"/>
          <p:cNvSpPr txBox="1"/>
          <p:nvPr/>
        </p:nvSpPr>
        <p:spPr>
          <a:xfrm>
            <a:off x="4585613" y="3294557"/>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a:t>
            </a:r>
            <a:endParaRPr sz="1400">
              <a:solidFill>
                <a:schemeClr val="dk1"/>
              </a:solidFill>
              <a:latin typeface="Tahoma"/>
              <a:ea typeface="Tahoma"/>
              <a:cs typeface="Tahoma"/>
              <a:sym typeface="Tahoma"/>
            </a:endParaRPr>
          </a:p>
        </p:txBody>
      </p:sp>
      <p:sp>
        <p:nvSpPr>
          <p:cNvPr id="421" name="Google Shape;421;p7"/>
          <p:cNvSpPr txBox="1"/>
          <p:nvPr/>
        </p:nvSpPr>
        <p:spPr>
          <a:xfrm>
            <a:off x="4957798" y="3103220"/>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15</a:t>
            </a:r>
            <a:endParaRPr sz="1400">
              <a:solidFill>
                <a:schemeClr val="dk1"/>
              </a:solidFill>
              <a:latin typeface="Tahoma"/>
              <a:ea typeface="Tahoma"/>
              <a:cs typeface="Tahoma"/>
              <a:sym typeface="Tahoma"/>
            </a:endParaRPr>
          </a:p>
        </p:txBody>
      </p:sp>
      <p:sp>
        <p:nvSpPr>
          <p:cNvPr id="422" name="Google Shape;422;p7"/>
          <p:cNvSpPr txBox="1"/>
          <p:nvPr/>
        </p:nvSpPr>
        <p:spPr>
          <a:xfrm>
            <a:off x="5936821" y="3786539"/>
            <a:ext cx="3898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15</a:t>
            </a:r>
            <a:endParaRPr sz="1400">
              <a:solidFill>
                <a:schemeClr val="dk1"/>
              </a:solidFill>
              <a:latin typeface="Tahoma"/>
              <a:ea typeface="Tahoma"/>
              <a:cs typeface="Tahoma"/>
              <a:sym typeface="Tahoma"/>
            </a:endParaRPr>
          </a:p>
        </p:txBody>
      </p:sp>
      <p:sp>
        <p:nvSpPr>
          <p:cNvPr id="423" name="Google Shape;423;p7"/>
          <p:cNvSpPr txBox="1"/>
          <p:nvPr/>
        </p:nvSpPr>
        <p:spPr>
          <a:xfrm>
            <a:off x="6414446" y="4004385"/>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a:t>
            </a:r>
            <a:endParaRPr sz="1400">
              <a:solidFill>
                <a:schemeClr val="dk1"/>
              </a:solidFill>
              <a:latin typeface="Tahoma"/>
              <a:ea typeface="Tahoma"/>
              <a:cs typeface="Tahoma"/>
              <a:sym typeface="Tahoma"/>
            </a:endParaRPr>
          </a:p>
        </p:txBody>
      </p:sp>
      <p:sp>
        <p:nvSpPr>
          <p:cNvPr id="424" name="Google Shape;424;p7"/>
          <p:cNvSpPr txBox="1"/>
          <p:nvPr/>
        </p:nvSpPr>
        <p:spPr>
          <a:xfrm>
            <a:off x="6816196" y="3799687"/>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21</a:t>
            </a:r>
            <a:endParaRPr sz="1400">
              <a:solidFill>
                <a:schemeClr val="dk1"/>
              </a:solidFill>
              <a:latin typeface="Tahoma"/>
              <a:ea typeface="Tahoma"/>
              <a:cs typeface="Tahoma"/>
              <a:sym typeface="Tahoma"/>
            </a:endParaRPr>
          </a:p>
        </p:txBody>
      </p:sp>
      <p:sp>
        <p:nvSpPr>
          <p:cNvPr id="425" name="Google Shape;425;p7"/>
          <p:cNvSpPr txBox="1"/>
          <p:nvPr/>
        </p:nvSpPr>
        <p:spPr>
          <a:xfrm>
            <a:off x="4913662" y="4654880"/>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13</a:t>
            </a:r>
            <a:endParaRPr sz="1400">
              <a:solidFill>
                <a:schemeClr val="dk1"/>
              </a:solidFill>
              <a:latin typeface="Tahoma"/>
              <a:ea typeface="Tahoma"/>
              <a:cs typeface="Tahoma"/>
              <a:sym typeface="Tahoma"/>
            </a:endParaRPr>
          </a:p>
        </p:txBody>
      </p:sp>
      <p:sp>
        <p:nvSpPr>
          <p:cNvPr id="426" name="Google Shape;426;p7"/>
          <p:cNvSpPr txBox="1"/>
          <p:nvPr/>
        </p:nvSpPr>
        <p:spPr>
          <a:xfrm>
            <a:off x="4074283" y="4589745"/>
            <a:ext cx="419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9</a:t>
            </a:r>
            <a:endParaRPr sz="1400">
              <a:solidFill>
                <a:schemeClr val="dk1"/>
              </a:solidFill>
              <a:latin typeface="Tahoma"/>
              <a:ea typeface="Tahoma"/>
              <a:cs typeface="Tahoma"/>
              <a:sym typeface="Tahoma"/>
            </a:endParaRPr>
          </a:p>
        </p:txBody>
      </p:sp>
      <p:sp>
        <p:nvSpPr>
          <p:cNvPr id="427" name="Google Shape;427;p7"/>
          <p:cNvSpPr txBox="1"/>
          <p:nvPr/>
        </p:nvSpPr>
        <p:spPr>
          <a:xfrm>
            <a:off x="4558338" y="4824501"/>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2</a:t>
            </a:r>
            <a:endParaRPr sz="1400">
              <a:solidFill>
                <a:schemeClr val="dk1"/>
              </a:solidFill>
              <a:latin typeface="Tahoma"/>
              <a:ea typeface="Tahoma"/>
              <a:cs typeface="Tahoma"/>
              <a:sym typeface="Tahoma"/>
            </a:endParaRPr>
          </a:p>
        </p:txBody>
      </p:sp>
      <p:sp>
        <p:nvSpPr>
          <p:cNvPr id="428" name="Google Shape;428;p7"/>
          <p:cNvSpPr txBox="1"/>
          <p:nvPr/>
        </p:nvSpPr>
        <p:spPr>
          <a:xfrm>
            <a:off x="1634523" y="4576414"/>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3</a:t>
            </a:r>
            <a:endParaRPr/>
          </a:p>
        </p:txBody>
      </p:sp>
      <p:sp>
        <p:nvSpPr>
          <p:cNvPr id="429" name="Google Shape;429;p7"/>
          <p:cNvSpPr txBox="1"/>
          <p:nvPr/>
        </p:nvSpPr>
        <p:spPr>
          <a:xfrm>
            <a:off x="759852" y="4541115"/>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430" name="Google Shape;430;p7"/>
          <p:cNvSpPr txBox="1"/>
          <p:nvPr/>
        </p:nvSpPr>
        <p:spPr>
          <a:xfrm>
            <a:off x="1171903" y="4732872"/>
            <a:ext cx="3054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400">
                <a:solidFill>
                  <a:schemeClr val="dk1"/>
                </a:solidFill>
                <a:latin typeface="Tahoma"/>
                <a:ea typeface="Tahoma"/>
                <a:cs typeface="Tahoma"/>
                <a:sym typeface="Tahoma"/>
              </a:rPr>
              <a:t>0</a:t>
            </a:r>
            <a:endParaRPr sz="1400">
              <a:solidFill>
                <a:schemeClr val="dk1"/>
              </a:solidFill>
              <a:latin typeface="Tahoma"/>
              <a:ea typeface="Tahoma"/>
              <a:cs typeface="Tahoma"/>
              <a:sym typeface="Tahoma"/>
            </a:endParaRPr>
          </a:p>
        </p:txBody>
      </p:sp>
      <p:sp>
        <p:nvSpPr>
          <p:cNvPr id="431" name="Google Shape;431;p7"/>
          <p:cNvSpPr/>
          <p:nvPr/>
        </p:nvSpPr>
        <p:spPr>
          <a:xfrm>
            <a:off x="553329" y="3631842"/>
            <a:ext cx="7032327" cy="3206840"/>
          </a:xfrm>
          <a:custGeom>
            <a:rect b="b" l="l" r="r" t="t"/>
            <a:pathLst>
              <a:path extrusionOk="0" h="3206840" w="7032327">
                <a:moveTo>
                  <a:pt x="13341" y="167426"/>
                </a:moveTo>
                <a:cubicBezTo>
                  <a:pt x="219106" y="90263"/>
                  <a:pt x="24459" y="155719"/>
                  <a:pt x="193646" y="115910"/>
                </a:cubicBezTo>
                <a:cubicBezTo>
                  <a:pt x="241292" y="104699"/>
                  <a:pt x="287155" y="86029"/>
                  <a:pt x="335313" y="77273"/>
                </a:cubicBezTo>
                <a:cubicBezTo>
                  <a:pt x="429095" y="60222"/>
                  <a:pt x="525180" y="57331"/>
                  <a:pt x="618648" y="38637"/>
                </a:cubicBezTo>
                <a:cubicBezTo>
                  <a:pt x="802324" y="1902"/>
                  <a:pt x="703786" y="16237"/>
                  <a:pt x="914863" y="0"/>
                </a:cubicBezTo>
                <a:cubicBezTo>
                  <a:pt x="1056530" y="4293"/>
                  <a:pt x="1198550" y="2009"/>
                  <a:pt x="1339865" y="12879"/>
                </a:cubicBezTo>
                <a:cubicBezTo>
                  <a:pt x="1366936" y="14961"/>
                  <a:pt x="1391381" y="30051"/>
                  <a:pt x="1417139" y="38637"/>
                </a:cubicBezTo>
                <a:cubicBezTo>
                  <a:pt x="1430018" y="42930"/>
                  <a:pt x="1444480" y="43986"/>
                  <a:pt x="1455775" y="51516"/>
                </a:cubicBezTo>
                <a:lnTo>
                  <a:pt x="1533048" y="103031"/>
                </a:lnTo>
                <a:cubicBezTo>
                  <a:pt x="1608815" y="216682"/>
                  <a:pt x="1492608" y="35029"/>
                  <a:pt x="1584564" y="218941"/>
                </a:cubicBezTo>
                <a:cubicBezTo>
                  <a:pt x="1593150" y="236113"/>
                  <a:pt x="1603581" y="252481"/>
                  <a:pt x="1610322" y="270457"/>
                </a:cubicBezTo>
                <a:cubicBezTo>
                  <a:pt x="1616537" y="287030"/>
                  <a:pt x="1614419" y="306604"/>
                  <a:pt x="1623201" y="321972"/>
                </a:cubicBezTo>
                <a:cubicBezTo>
                  <a:pt x="1632237" y="337786"/>
                  <a:pt x="1648958" y="347730"/>
                  <a:pt x="1661837" y="360609"/>
                </a:cubicBezTo>
                <a:cubicBezTo>
                  <a:pt x="1694210" y="457724"/>
                  <a:pt x="1650540" y="338015"/>
                  <a:pt x="1700474" y="437882"/>
                </a:cubicBezTo>
                <a:cubicBezTo>
                  <a:pt x="1706545" y="450024"/>
                  <a:pt x="1705823" y="465223"/>
                  <a:pt x="1713353" y="476519"/>
                </a:cubicBezTo>
                <a:cubicBezTo>
                  <a:pt x="1723456" y="491673"/>
                  <a:pt x="1740807" y="500778"/>
                  <a:pt x="1751989" y="515155"/>
                </a:cubicBezTo>
                <a:cubicBezTo>
                  <a:pt x="1832895" y="619177"/>
                  <a:pt x="1767345" y="568321"/>
                  <a:pt x="1842141" y="618186"/>
                </a:cubicBezTo>
                <a:cubicBezTo>
                  <a:pt x="1868640" y="657934"/>
                  <a:pt x="1867970" y="662403"/>
                  <a:pt x="1906536" y="695459"/>
                </a:cubicBezTo>
                <a:cubicBezTo>
                  <a:pt x="1922833" y="709428"/>
                  <a:pt x="1942873" y="718918"/>
                  <a:pt x="1958051" y="734096"/>
                </a:cubicBezTo>
                <a:cubicBezTo>
                  <a:pt x="1994312" y="770357"/>
                  <a:pt x="2022633" y="845776"/>
                  <a:pt x="2073961" y="862885"/>
                </a:cubicBezTo>
                <a:cubicBezTo>
                  <a:pt x="2171077" y="895257"/>
                  <a:pt x="2051369" y="851589"/>
                  <a:pt x="2151234" y="901521"/>
                </a:cubicBezTo>
                <a:cubicBezTo>
                  <a:pt x="2163376" y="907592"/>
                  <a:pt x="2176619" y="911455"/>
                  <a:pt x="2189871" y="914400"/>
                </a:cubicBezTo>
                <a:cubicBezTo>
                  <a:pt x="2239284" y="925381"/>
                  <a:pt x="2326919" y="931409"/>
                  <a:pt x="2370175" y="953037"/>
                </a:cubicBezTo>
                <a:cubicBezTo>
                  <a:pt x="2525855" y="1030877"/>
                  <a:pt x="2332901" y="931738"/>
                  <a:pt x="2460327" y="1004552"/>
                </a:cubicBezTo>
                <a:cubicBezTo>
                  <a:pt x="2574693" y="1069903"/>
                  <a:pt x="2456360" y="993320"/>
                  <a:pt x="2550479" y="1056068"/>
                </a:cubicBezTo>
                <a:cubicBezTo>
                  <a:pt x="2576620" y="1049533"/>
                  <a:pt x="2614766" y="1041396"/>
                  <a:pt x="2640632" y="1030310"/>
                </a:cubicBezTo>
                <a:cubicBezTo>
                  <a:pt x="2658278" y="1022747"/>
                  <a:pt x="2674975" y="1013138"/>
                  <a:pt x="2692147" y="1004552"/>
                </a:cubicBezTo>
                <a:cubicBezTo>
                  <a:pt x="2808057" y="1008845"/>
                  <a:pt x="2924128" y="1009963"/>
                  <a:pt x="3039877" y="1017431"/>
                </a:cubicBezTo>
                <a:cubicBezTo>
                  <a:pt x="3057540" y="1018571"/>
                  <a:pt x="3074113" y="1026470"/>
                  <a:pt x="3091392" y="1030310"/>
                </a:cubicBezTo>
                <a:cubicBezTo>
                  <a:pt x="3112760" y="1035059"/>
                  <a:pt x="3134321" y="1038896"/>
                  <a:pt x="3155786" y="1043189"/>
                </a:cubicBezTo>
                <a:lnTo>
                  <a:pt x="3233060" y="1094704"/>
                </a:lnTo>
                <a:cubicBezTo>
                  <a:pt x="3245939" y="1103290"/>
                  <a:pt x="3260751" y="1109517"/>
                  <a:pt x="3271696" y="1120462"/>
                </a:cubicBezTo>
                <a:cubicBezTo>
                  <a:pt x="3358569" y="1207334"/>
                  <a:pt x="3314412" y="1186215"/>
                  <a:pt x="3387606" y="1210614"/>
                </a:cubicBezTo>
                <a:cubicBezTo>
                  <a:pt x="3413364" y="1236372"/>
                  <a:pt x="3434570" y="1267682"/>
                  <a:pt x="3464879" y="1287888"/>
                </a:cubicBezTo>
                <a:cubicBezTo>
                  <a:pt x="3490637" y="1305060"/>
                  <a:pt x="3520263" y="1317513"/>
                  <a:pt x="3542153" y="1339403"/>
                </a:cubicBezTo>
                <a:cubicBezTo>
                  <a:pt x="3604613" y="1401864"/>
                  <a:pt x="3573462" y="1377449"/>
                  <a:pt x="3632305" y="1416676"/>
                </a:cubicBezTo>
                <a:cubicBezTo>
                  <a:pt x="3640891" y="1429555"/>
                  <a:pt x="3648154" y="1443422"/>
                  <a:pt x="3658063" y="1455313"/>
                </a:cubicBezTo>
                <a:cubicBezTo>
                  <a:pt x="3678411" y="1479730"/>
                  <a:pt x="3706388" y="1505233"/>
                  <a:pt x="3735336" y="1519707"/>
                </a:cubicBezTo>
                <a:cubicBezTo>
                  <a:pt x="3747478" y="1525778"/>
                  <a:pt x="3761093" y="1528293"/>
                  <a:pt x="3773972" y="1532586"/>
                </a:cubicBezTo>
                <a:cubicBezTo>
                  <a:pt x="3820201" y="1625045"/>
                  <a:pt x="3772832" y="1551606"/>
                  <a:pt x="3838367" y="1609859"/>
                </a:cubicBezTo>
                <a:cubicBezTo>
                  <a:pt x="3865593" y="1634060"/>
                  <a:pt x="3884750" y="1667827"/>
                  <a:pt x="3915640" y="1687133"/>
                </a:cubicBezTo>
                <a:cubicBezTo>
                  <a:pt x="3919647" y="1689637"/>
                  <a:pt x="4027836" y="1755851"/>
                  <a:pt x="4057308" y="1777285"/>
                </a:cubicBezTo>
                <a:cubicBezTo>
                  <a:pt x="4092027" y="1802535"/>
                  <a:pt x="4125620" y="1829308"/>
                  <a:pt x="4160339" y="1854558"/>
                </a:cubicBezTo>
                <a:cubicBezTo>
                  <a:pt x="4172857" y="1863662"/>
                  <a:pt x="4184748" y="1874219"/>
                  <a:pt x="4198975" y="1880316"/>
                </a:cubicBezTo>
                <a:cubicBezTo>
                  <a:pt x="4215244" y="1887289"/>
                  <a:pt x="4233319" y="1888902"/>
                  <a:pt x="4250491" y="1893195"/>
                </a:cubicBezTo>
                <a:cubicBezTo>
                  <a:pt x="4271956" y="1906074"/>
                  <a:pt x="4291877" y="1921970"/>
                  <a:pt x="4314885" y="1931831"/>
                </a:cubicBezTo>
                <a:cubicBezTo>
                  <a:pt x="4352319" y="1947874"/>
                  <a:pt x="4390859" y="1962481"/>
                  <a:pt x="4430795" y="1970468"/>
                </a:cubicBezTo>
                <a:cubicBezTo>
                  <a:pt x="4512546" y="1986818"/>
                  <a:pt x="4473953" y="1978038"/>
                  <a:pt x="4546705" y="1996226"/>
                </a:cubicBezTo>
                <a:cubicBezTo>
                  <a:pt x="4580338" y="1993984"/>
                  <a:pt x="4728160" y="2016348"/>
                  <a:pt x="4778525" y="1957589"/>
                </a:cubicBezTo>
                <a:cubicBezTo>
                  <a:pt x="4794815" y="1938583"/>
                  <a:pt x="4801793" y="1912954"/>
                  <a:pt x="4817161" y="1893195"/>
                </a:cubicBezTo>
                <a:cubicBezTo>
                  <a:pt x="4832070" y="1874026"/>
                  <a:pt x="4852873" y="1860117"/>
                  <a:pt x="4868677" y="1841679"/>
                </a:cubicBezTo>
                <a:cubicBezTo>
                  <a:pt x="4878750" y="1829927"/>
                  <a:pt x="4882785" y="1813235"/>
                  <a:pt x="4894434" y="1803043"/>
                </a:cubicBezTo>
                <a:cubicBezTo>
                  <a:pt x="4917732" y="1782658"/>
                  <a:pt x="4971708" y="1751527"/>
                  <a:pt x="4971708" y="1751527"/>
                </a:cubicBezTo>
                <a:cubicBezTo>
                  <a:pt x="4984587" y="1734355"/>
                  <a:pt x="4996210" y="1716166"/>
                  <a:pt x="5010344" y="1700012"/>
                </a:cubicBezTo>
                <a:cubicBezTo>
                  <a:pt x="5026336" y="1681736"/>
                  <a:pt x="5048989" y="1669089"/>
                  <a:pt x="5061860" y="1648496"/>
                </a:cubicBezTo>
                <a:cubicBezTo>
                  <a:pt x="5121264" y="1553450"/>
                  <a:pt x="5022609" y="1631735"/>
                  <a:pt x="5113375" y="1571223"/>
                </a:cubicBezTo>
                <a:cubicBezTo>
                  <a:pt x="5130547" y="1541172"/>
                  <a:pt x="5143270" y="1508098"/>
                  <a:pt x="5164891" y="1481071"/>
                </a:cubicBezTo>
                <a:cubicBezTo>
                  <a:pt x="5195232" y="1443145"/>
                  <a:pt x="5233578" y="1412384"/>
                  <a:pt x="5267922" y="1378040"/>
                </a:cubicBezTo>
                <a:cubicBezTo>
                  <a:pt x="5285094" y="1360868"/>
                  <a:pt x="5305966" y="1346730"/>
                  <a:pt x="5319437" y="1326524"/>
                </a:cubicBezTo>
                <a:cubicBezTo>
                  <a:pt x="5353781" y="1275009"/>
                  <a:pt x="5332316" y="1296474"/>
                  <a:pt x="5383832" y="1262130"/>
                </a:cubicBezTo>
                <a:cubicBezTo>
                  <a:pt x="5432706" y="1188816"/>
                  <a:pt x="5381234" y="1248895"/>
                  <a:pt x="5448226" y="1210614"/>
                </a:cubicBezTo>
                <a:cubicBezTo>
                  <a:pt x="5464876" y="1201100"/>
                  <a:pt x="5515953" y="1156187"/>
                  <a:pt x="5538378" y="1146220"/>
                </a:cubicBezTo>
                <a:cubicBezTo>
                  <a:pt x="5563189" y="1135193"/>
                  <a:pt x="5593060" y="1135523"/>
                  <a:pt x="5615651" y="1120462"/>
                </a:cubicBezTo>
                <a:cubicBezTo>
                  <a:pt x="5676879" y="1079643"/>
                  <a:pt x="5639603" y="1099599"/>
                  <a:pt x="5731561" y="1068947"/>
                </a:cubicBezTo>
                <a:lnTo>
                  <a:pt x="5770198" y="1056068"/>
                </a:lnTo>
                <a:cubicBezTo>
                  <a:pt x="5783077" y="1051775"/>
                  <a:pt x="5795395" y="1045109"/>
                  <a:pt x="5808834" y="1043189"/>
                </a:cubicBezTo>
                <a:cubicBezTo>
                  <a:pt x="6040313" y="1010120"/>
                  <a:pt x="5928637" y="1022473"/>
                  <a:pt x="6143685" y="1004552"/>
                </a:cubicBezTo>
                <a:cubicBezTo>
                  <a:pt x="6268181" y="1008845"/>
                  <a:pt x="6393057" y="1006793"/>
                  <a:pt x="6517172" y="1017431"/>
                </a:cubicBezTo>
                <a:cubicBezTo>
                  <a:pt x="6583821" y="1023144"/>
                  <a:pt x="6617453" y="1062144"/>
                  <a:pt x="6671719" y="1094704"/>
                </a:cubicBezTo>
                <a:cubicBezTo>
                  <a:pt x="6688182" y="1104582"/>
                  <a:pt x="6706565" y="1110937"/>
                  <a:pt x="6723234" y="1120462"/>
                </a:cubicBezTo>
                <a:cubicBezTo>
                  <a:pt x="6752999" y="1137471"/>
                  <a:pt x="6779198" y="1157458"/>
                  <a:pt x="6800508" y="1184857"/>
                </a:cubicBezTo>
                <a:cubicBezTo>
                  <a:pt x="6819514" y="1209293"/>
                  <a:pt x="6837199" y="1234953"/>
                  <a:pt x="6852023" y="1262130"/>
                </a:cubicBezTo>
                <a:cubicBezTo>
                  <a:pt x="6863093" y="1282425"/>
                  <a:pt x="6869664" y="1304878"/>
                  <a:pt x="6877781" y="1326524"/>
                </a:cubicBezTo>
                <a:cubicBezTo>
                  <a:pt x="6894500" y="1371109"/>
                  <a:pt x="6891528" y="1379776"/>
                  <a:pt x="6916417" y="1429555"/>
                </a:cubicBezTo>
                <a:cubicBezTo>
                  <a:pt x="6923339" y="1443400"/>
                  <a:pt x="6933589" y="1455313"/>
                  <a:pt x="6942175" y="1468192"/>
                </a:cubicBezTo>
                <a:cubicBezTo>
                  <a:pt x="6970399" y="1609310"/>
                  <a:pt x="6935108" y="1462227"/>
                  <a:pt x="6980812" y="1584102"/>
                </a:cubicBezTo>
                <a:cubicBezTo>
                  <a:pt x="6993192" y="1617114"/>
                  <a:pt x="6991002" y="1643118"/>
                  <a:pt x="7006570" y="1674254"/>
                </a:cubicBezTo>
                <a:cubicBezTo>
                  <a:pt x="7013492" y="1688098"/>
                  <a:pt x="7023741" y="1700011"/>
                  <a:pt x="7032327" y="1712890"/>
                </a:cubicBezTo>
                <a:cubicBezTo>
                  <a:pt x="7028034" y="1815921"/>
                  <a:pt x="7029073" y="1919313"/>
                  <a:pt x="7019448" y="2021983"/>
                </a:cubicBezTo>
                <a:cubicBezTo>
                  <a:pt x="7016144" y="2057229"/>
                  <a:pt x="7002277" y="2090670"/>
                  <a:pt x="6993691" y="2125014"/>
                </a:cubicBezTo>
                <a:lnTo>
                  <a:pt x="6980812" y="2176530"/>
                </a:lnTo>
                <a:cubicBezTo>
                  <a:pt x="6976519" y="2193702"/>
                  <a:pt x="6971404" y="2210689"/>
                  <a:pt x="6967933" y="2228045"/>
                </a:cubicBezTo>
                <a:cubicBezTo>
                  <a:pt x="6960373" y="2265843"/>
                  <a:pt x="6957026" y="2296423"/>
                  <a:pt x="6942175" y="2331076"/>
                </a:cubicBezTo>
                <a:cubicBezTo>
                  <a:pt x="6931061" y="2357009"/>
                  <a:pt x="6909680" y="2398404"/>
                  <a:pt x="6890660" y="2421228"/>
                </a:cubicBezTo>
                <a:cubicBezTo>
                  <a:pt x="6879000" y="2435220"/>
                  <a:pt x="6863683" y="2445873"/>
                  <a:pt x="6852023" y="2459865"/>
                </a:cubicBezTo>
                <a:cubicBezTo>
                  <a:pt x="6842114" y="2471756"/>
                  <a:pt x="6833945" y="2485063"/>
                  <a:pt x="6826265" y="2498502"/>
                </a:cubicBezTo>
                <a:cubicBezTo>
                  <a:pt x="6816740" y="2515171"/>
                  <a:pt x="6812799" y="2535268"/>
                  <a:pt x="6800508" y="2550017"/>
                </a:cubicBezTo>
                <a:cubicBezTo>
                  <a:pt x="6790599" y="2561908"/>
                  <a:pt x="6773762" y="2565866"/>
                  <a:pt x="6761871" y="2575775"/>
                </a:cubicBezTo>
                <a:cubicBezTo>
                  <a:pt x="6606218" y="2705486"/>
                  <a:pt x="6875346" y="2504201"/>
                  <a:pt x="6658840" y="2653048"/>
                </a:cubicBezTo>
                <a:cubicBezTo>
                  <a:pt x="6610724" y="2686128"/>
                  <a:pt x="6572566" y="2737614"/>
                  <a:pt x="6517172" y="2756079"/>
                </a:cubicBezTo>
                <a:cubicBezTo>
                  <a:pt x="6354368" y="2810348"/>
                  <a:pt x="6614665" y="2719816"/>
                  <a:pt x="6439899" y="2794716"/>
                </a:cubicBezTo>
                <a:cubicBezTo>
                  <a:pt x="6423630" y="2801689"/>
                  <a:pt x="6404957" y="2801380"/>
                  <a:pt x="6388384" y="2807595"/>
                </a:cubicBezTo>
                <a:cubicBezTo>
                  <a:pt x="6370408" y="2814336"/>
                  <a:pt x="6354514" y="2825789"/>
                  <a:pt x="6336868" y="2833352"/>
                </a:cubicBezTo>
                <a:cubicBezTo>
                  <a:pt x="6313697" y="2843282"/>
                  <a:pt x="6269343" y="2854082"/>
                  <a:pt x="6246716" y="2859110"/>
                </a:cubicBezTo>
                <a:cubicBezTo>
                  <a:pt x="6225348" y="2863859"/>
                  <a:pt x="6203440" y="2866229"/>
                  <a:pt x="6182322" y="2871989"/>
                </a:cubicBezTo>
                <a:cubicBezTo>
                  <a:pt x="6156127" y="2879133"/>
                  <a:pt x="6130806" y="2889161"/>
                  <a:pt x="6105048" y="2897747"/>
                </a:cubicBezTo>
                <a:cubicBezTo>
                  <a:pt x="6092169" y="2902040"/>
                  <a:pt x="6079940" y="2909499"/>
                  <a:pt x="6066412" y="2910626"/>
                </a:cubicBezTo>
                <a:lnTo>
                  <a:pt x="5911865" y="2923504"/>
                </a:lnTo>
                <a:cubicBezTo>
                  <a:pt x="5782031" y="2966783"/>
                  <a:pt x="5983414" y="2900751"/>
                  <a:pt x="5821713" y="2949262"/>
                </a:cubicBezTo>
                <a:cubicBezTo>
                  <a:pt x="5795707" y="2957064"/>
                  <a:pt x="5771064" y="2969695"/>
                  <a:pt x="5744440" y="2975020"/>
                </a:cubicBezTo>
                <a:cubicBezTo>
                  <a:pt x="5722975" y="2979313"/>
                  <a:pt x="5701282" y="2982590"/>
                  <a:pt x="5680046" y="2987899"/>
                </a:cubicBezTo>
                <a:cubicBezTo>
                  <a:pt x="5666876" y="2991192"/>
                  <a:pt x="5654462" y="2997048"/>
                  <a:pt x="5641409" y="3000778"/>
                </a:cubicBezTo>
                <a:cubicBezTo>
                  <a:pt x="5624390" y="3005641"/>
                  <a:pt x="5606913" y="3008795"/>
                  <a:pt x="5589894" y="3013657"/>
                </a:cubicBezTo>
                <a:cubicBezTo>
                  <a:pt x="5541627" y="3027447"/>
                  <a:pt x="5501961" y="3050054"/>
                  <a:pt x="5448226" y="3052293"/>
                </a:cubicBezTo>
                <a:lnTo>
                  <a:pt x="5139133" y="3065172"/>
                </a:lnTo>
                <a:cubicBezTo>
                  <a:pt x="4999385" y="3100109"/>
                  <a:pt x="5108728" y="3076351"/>
                  <a:pt x="4817161" y="3090930"/>
                </a:cubicBezTo>
                <a:lnTo>
                  <a:pt x="4572463" y="3103809"/>
                </a:lnTo>
                <a:cubicBezTo>
                  <a:pt x="4246629" y="3144539"/>
                  <a:pt x="4652123" y="3092429"/>
                  <a:pt x="4392158" y="3129566"/>
                </a:cubicBezTo>
                <a:cubicBezTo>
                  <a:pt x="4166569" y="3161792"/>
                  <a:pt x="4396184" y="3124602"/>
                  <a:pt x="4211854" y="3155324"/>
                </a:cubicBezTo>
                <a:cubicBezTo>
                  <a:pt x="4198975" y="3163910"/>
                  <a:pt x="4187362" y="3174795"/>
                  <a:pt x="4173217" y="3181082"/>
                </a:cubicBezTo>
                <a:cubicBezTo>
                  <a:pt x="4148406" y="3192109"/>
                  <a:pt x="4095944" y="3206840"/>
                  <a:pt x="4095944" y="3206840"/>
                </a:cubicBezTo>
                <a:lnTo>
                  <a:pt x="3877003" y="3193961"/>
                </a:lnTo>
                <a:cubicBezTo>
                  <a:pt x="3778295" y="3189026"/>
                  <a:pt x="3679386" y="3187882"/>
                  <a:pt x="3580789" y="3181082"/>
                </a:cubicBezTo>
                <a:cubicBezTo>
                  <a:pt x="3554738" y="3179285"/>
                  <a:pt x="3529400" y="3171654"/>
                  <a:pt x="3503516" y="3168203"/>
                </a:cubicBezTo>
                <a:cubicBezTo>
                  <a:pt x="3464983" y="3163065"/>
                  <a:pt x="3426090" y="3160822"/>
                  <a:pt x="3387606" y="3155324"/>
                </a:cubicBezTo>
                <a:cubicBezTo>
                  <a:pt x="3365936" y="3152228"/>
                  <a:pt x="3344804" y="3146044"/>
                  <a:pt x="3323212" y="3142445"/>
                </a:cubicBezTo>
                <a:cubicBezTo>
                  <a:pt x="3293269" y="3137454"/>
                  <a:pt x="3263111" y="3133859"/>
                  <a:pt x="3233060" y="3129566"/>
                </a:cubicBezTo>
                <a:cubicBezTo>
                  <a:pt x="3125479" y="3086535"/>
                  <a:pt x="3197507" y="3108445"/>
                  <a:pt x="3039877" y="3090930"/>
                </a:cubicBezTo>
                <a:cubicBezTo>
                  <a:pt x="2964978" y="3082608"/>
                  <a:pt x="2920018" y="3075647"/>
                  <a:pt x="2846694" y="3065172"/>
                </a:cubicBezTo>
                <a:cubicBezTo>
                  <a:pt x="2767347" y="3038723"/>
                  <a:pt x="2848131" y="3063091"/>
                  <a:pt x="2717905" y="3039414"/>
                </a:cubicBezTo>
                <a:cubicBezTo>
                  <a:pt x="2653295" y="3027667"/>
                  <a:pt x="2589498" y="3011574"/>
                  <a:pt x="2524722" y="3000778"/>
                </a:cubicBezTo>
                <a:lnTo>
                  <a:pt x="2447448" y="2987899"/>
                </a:lnTo>
                <a:cubicBezTo>
                  <a:pt x="2434569" y="2983606"/>
                  <a:pt x="2422064" y="2977965"/>
                  <a:pt x="2408812" y="2975020"/>
                </a:cubicBezTo>
                <a:cubicBezTo>
                  <a:pt x="2341632" y="2960091"/>
                  <a:pt x="2285382" y="2958562"/>
                  <a:pt x="2215629" y="2949262"/>
                </a:cubicBezTo>
                <a:cubicBezTo>
                  <a:pt x="2189745" y="2945811"/>
                  <a:pt x="2164165" y="2940354"/>
                  <a:pt x="2138356" y="2936383"/>
                </a:cubicBezTo>
                <a:cubicBezTo>
                  <a:pt x="2061325" y="2924532"/>
                  <a:pt x="2024298" y="2920516"/>
                  <a:pt x="1945172" y="2910626"/>
                </a:cubicBezTo>
                <a:cubicBezTo>
                  <a:pt x="1893657" y="2897747"/>
                  <a:pt x="1841002" y="2888781"/>
                  <a:pt x="1790626" y="2871989"/>
                </a:cubicBezTo>
                <a:cubicBezTo>
                  <a:pt x="1775942" y="2867094"/>
                  <a:pt x="1766216" y="2852328"/>
                  <a:pt x="1751989" y="2846231"/>
                </a:cubicBezTo>
                <a:cubicBezTo>
                  <a:pt x="1735720" y="2839258"/>
                  <a:pt x="1717428" y="2838438"/>
                  <a:pt x="1700474" y="2833352"/>
                </a:cubicBezTo>
                <a:cubicBezTo>
                  <a:pt x="1634331" y="2813509"/>
                  <a:pt x="1620258" y="2806418"/>
                  <a:pt x="1558806" y="2781837"/>
                </a:cubicBezTo>
                <a:cubicBezTo>
                  <a:pt x="1545927" y="2768958"/>
                  <a:pt x="1531352" y="2757577"/>
                  <a:pt x="1520170" y="2743200"/>
                </a:cubicBezTo>
                <a:cubicBezTo>
                  <a:pt x="1501164" y="2718764"/>
                  <a:pt x="1485826" y="2691685"/>
                  <a:pt x="1468654" y="2665927"/>
                </a:cubicBezTo>
                <a:lnTo>
                  <a:pt x="1417139" y="2588654"/>
                </a:lnTo>
                <a:cubicBezTo>
                  <a:pt x="1402512" y="2566714"/>
                  <a:pt x="1368721" y="2514479"/>
                  <a:pt x="1352744" y="2498502"/>
                </a:cubicBezTo>
                <a:cubicBezTo>
                  <a:pt x="1341799" y="2487557"/>
                  <a:pt x="1326987" y="2481330"/>
                  <a:pt x="1314108" y="2472744"/>
                </a:cubicBezTo>
                <a:cubicBezTo>
                  <a:pt x="1309815" y="2459865"/>
                  <a:pt x="1309374" y="2444967"/>
                  <a:pt x="1301229" y="2434107"/>
                </a:cubicBezTo>
                <a:cubicBezTo>
                  <a:pt x="1286624" y="2414634"/>
                  <a:pt x="1231123" y="2358066"/>
                  <a:pt x="1198198" y="2343955"/>
                </a:cubicBezTo>
                <a:cubicBezTo>
                  <a:pt x="1173747" y="2333476"/>
                  <a:pt x="1086840" y="2321102"/>
                  <a:pt x="1069409" y="2318197"/>
                </a:cubicBezTo>
                <a:cubicBezTo>
                  <a:pt x="1056530" y="2309611"/>
                  <a:pt x="1040441" y="2304527"/>
                  <a:pt x="1030772" y="2292440"/>
                </a:cubicBezTo>
                <a:cubicBezTo>
                  <a:pt x="1022291" y="2281839"/>
                  <a:pt x="1023965" y="2265945"/>
                  <a:pt x="1017894" y="2253803"/>
                </a:cubicBezTo>
                <a:cubicBezTo>
                  <a:pt x="996430" y="2210873"/>
                  <a:pt x="992136" y="2215166"/>
                  <a:pt x="953499" y="2189409"/>
                </a:cubicBezTo>
                <a:cubicBezTo>
                  <a:pt x="945079" y="2176779"/>
                  <a:pt x="882422" y="2079695"/>
                  <a:pt x="863347" y="2060620"/>
                </a:cubicBezTo>
                <a:cubicBezTo>
                  <a:pt x="852402" y="2049675"/>
                  <a:pt x="837093" y="2044149"/>
                  <a:pt x="824710" y="2034862"/>
                </a:cubicBezTo>
                <a:cubicBezTo>
                  <a:pt x="802719" y="2018369"/>
                  <a:pt x="779753" y="2002784"/>
                  <a:pt x="760316" y="1983347"/>
                </a:cubicBezTo>
                <a:cubicBezTo>
                  <a:pt x="736768" y="1959799"/>
                  <a:pt x="702856" y="1912017"/>
                  <a:pt x="683043" y="1880316"/>
                </a:cubicBezTo>
                <a:cubicBezTo>
                  <a:pt x="669776" y="1859089"/>
                  <a:pt x="660697" y="1834927"/>
                  <a:pt x="644406" y="1815921"/>
                </a:cubicBezTo>
                <a:cubicBezTo>
                  <a:pt x="634333" y="1804169"/>
                  <a:pt x="617661" y="1800073"/>
                  <a:pt x="605770" y="1790164"/>
                </a:cubicBezTo>
                <a:cubicBezTo>
                  <a:pt x="591778" y="1778504"/>
                  <a:pt x="581125" y="1763187"/>
                  <a:pt x="567133" y="1751527"/>
                </a:cubicBezTo>
                <a:cubicBezTo>
                  <a:pt x="555242" y="1741618"/>
                  <a:pt x="541091" y="1734766"/>
                  <a:pt x="528496" y="1725769"/>
                </a:cubicBezTo>
                <a:cubicBezTo>
                  <a:pt x="498250" y="1704165"/>
                  <a:pt x="461747" y="1678585"/>
                  <a:pt x="438344" y="1648496"/>
                </a:cubicBezTo>
                <a:cubicBezTo>
                  <a:pt x="419338" y="1624060"/>
                  <a:pt x="408719" y="1593113"/>
                  <a:pt x="386829" y="1571223"/>
                </a:cubicBezTo>
                <a:cubicBezTo>
                  <a:pt x="373950" y="1558344"/>
                  <a:pt x="358779" y="1547407"/>
                  <a:pt x="348192" y="1532586"/>
                </a:cubicBezTo>
                <a:cubicBezTo>
                  <a:pt x="337033" y="1516964"/>
                  <a:pt x="333593" y="1496694"/>
                  <a:pt x="322434" y="1481071"/>
                </a:cubicBezTo>
                <a:cubicBezTo>
                  <a:pt x="311848" y="1466250"/>
                  <a:pt x="293576" y="1457800"/>
                  <a:pt x="283798" y="1442434"/>
                </a:cubicBezTo>
                <a:cubicBezTo>
                  <a:pt x="263183" y="1410040"/>
                  <a:pt x="259433" y="1366554"/>
                  <a:pt x="232282" y="1339403"/>
                </a:cubicBezTo>
                <a:cubicBezTo>
                  <a:pt x="189884" y="1297003"/>
                  <a:pt x="172939" y="1285109"/>
                  <a:pt x="142130" y="1223493"/>
                </a:cubicBezTo>
                <a:cubicBezTo>
                  <a:pt x="119230" y="1177694"/>
                  <a:pt x="116129" y="1177564"/>
                  <a:pt x="103494" y="1133341"/>
                </a:cubicBezTo>
                <a:cubicBezTo>
                  <a:pt x="99910" y="1120796"/>
                  <a:pt x="86558" y="1058628"/>
                  <a:pt x="77736" y="1043189"/>
                </a:cubicBezTo>
                <a:cubicBezTo>
                  <a:pt x="67086" y="1024552"/>
                  <a:pt x="51978" y="1008845"/>
                  <a:pt x="39099" y="991673"/>
                </a:cubicBezTo>
                <a:cubicBezTo>
                  <a:pt x="34806" y="974501"/>
                  <a:pt x="28911" y="957652"/>
                  <a:pt x="26220" y="940158"/>
                </a:cubicBezTo>
                <a:cubicBezTo>
                  <a:pt x="999" y="776227"/>
                  <a:pt x="14252" y="718603"/>
                  <a:pt x="26220" y="515155"/>
                </a:cubicBezTo>
                <a:cubicBezTo>
                  <a:pt x="32977" y="400286"/>
                  <a:pt x="31869" y="415285"/>
                  <a:pt x="51978" y="334851"/>
                </a:cubicBezTo>
                <a:cubicBezTo>
                  <a:pt x="47685" y="304800"/>
                  <a:pt x="51428" y="272438"/>
                  <a:pt x="39099" y="244699"/>
                </a:cubicBezTo>
                <a:cubicBezTo>
                  <a:pt x="32813" y="230555"/>
                  <a:pt x="7385" y="232785"/>
                  <a:pt x="463" y="218941"/>
                </a:cubicBezTo>
                <a:cubicBezTo>
                  <a:pt x="-3377" y="211262"/>
                  <a:pt x="17634" y="218941"/>
                  <a:pt x="26220" y="218941"/>
                </a:cubicBezTo>
              </a:path>
            </a:pathLst>
          </a:cu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sp>
        <p:nvSpPr>
          <p:cNvPr id="432" name="Google Shape;432;p7"/>
          <p:cNvSpPr/>
          <p:nvPr/>
        </p:nvSpPr>
        <p:spPr>
          <a:xfrm>
            <a:off x="-13315" y="3005798"/>
            <a:ext cx="2495289" cy="914400"/>
          </a:xfrm>
          <a:prstGeom prst="irregularSeal2">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Tahoma"/>
              <a:buNone/>
            </a:pPr>
            <a:r>
              <a:rPr b="0" i="0" lang="es-CL" sz="1800" u="none" cap="none" strike="noStrike">
                <a:solidFill>
                  <a:srgbClr val="FF0000"/>
                </a:solidFill>
                <a:latin typeface="Tahoma"/>
                <a:ea typeface="Tahoma"/>
                <a:cs typeface="Tahoma"/>
                <a:sym typeface="Tahoma"/>
              </a:rPr>
              <a:t>Ruta Critica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ezclas">
  <a:themeElements>
    <a:clrScheme name="Mezcla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2002-04-03T20:11:08Z</dcterms:created>
  <dc:creator>usm</dc:creator>
</cp:coreProperties>
</file>