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20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2DFC-C1A8-4AA7-A4B1-6CDE238722E6}" type="datetimeFigureOut">
              <a:rPr kumimoji="1" lang="ja-JP" altLang="en-US" smtClean="0"/>
              <a:pPr/>
              <a:t>2011/3/30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DF7A-0693-4418-9940-72BC9D0B683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2DFC-C1A8-4AA7-A4B1-6CDE238722E6}" type="datetimeFigureOut">
              <a:rPr kumimoji="1" lang="ja-JP" altLang="en-US" smtClean="0"/>
              <a:pPr/>
              <a:t>2011/3/30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DF7A-0693-4418-9940-72BC9D0B683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2DFC-C1A8-4AA7-A4B1-6CDE238722E6}" type="datetimeFigureOut">
              <a:rPr kumimoji="1" lang="ja-JP" altLang="en-US" smtClean="0"/>
              <a:pPr/>
              <a:t>2011/3/30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DF7A-0693-4418-9940-72BC9D0B683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2DFC-C1A8-4AA7-A4B1-6CDE238722E6}" type="datetimeFigureOut">
              <a:rPr kumimoji="1" lang="ja-JP" altLang="en-US" smtClean="0"/>
              <a:pPr/>
              <a:t>2011/3/30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DF7A-0693-4418-9940-72BC9D0B683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2DFC-C1A8-4AA7-A4B1-6CDE238722E6}" type="datetimeFigureOut">
              <a:rPr kumimoji="1" lang="ja-JP" altLang="en-US" smtClean="0"/>
              <a:pPr/>
              <a:t>2011/3/30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DF7A-0693-4418-9940-72BC9D0B683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2DFC-C1A8-4AA7-A4B1-6CDE238722E6}" type="datetimeFigureOut">
              <a:rPr kumimoji="1" lang="ja-JP" altLang="en-US" smtClean="0"/>
              <a:pPr/>
              <a:t>2011/3/30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DF7A-0693-4418-9940-72BC9D0B683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2DFC-C1A8-4AA7-A4B1-6CDE238722E6}" type="datetimeFigureOut">
              <a:rPr kumimoji="1" lang="ja-JP" altLang="en-US" smtClean="0"/>
              <a:pPr/>
              <a:t>2011/3/30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DF7A-0693-4418-9940-72BC9D0B683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2DFC-C1A8-4AA7-A4B1-6CDE238722E6}" type="datetimeFigureOut">
              <a:rPr kumimoji="1" lang="ja-JP" altLang="en-US" smtClean="0"/>
              <a:pPr/>
              <a:t>2011/3/30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DF7A-0693-4418-9940-72BC9D0B683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2DFC-C1A8-4AA7-A4B1-6CDE238722E6}" type="datetimeFigureOut">
              <a:rPr kumimoji="1" lang="ja-JP" altLang="en-US" smtClean="0"/>
              <a:pPr/>
              <a:t>2011/3/30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DF7A-0693-4418-9940-72BC9D0B683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2DFC-C1A8-4AA7-A4B1-6CDE238722E6}" type="datetimeFigureOut">
              <a:rPr kumimoji="1" lang="ja-JP" altLang="en-US" smtClean="0"/>
              <a:pPr/>
              <a:t>2011/3/30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DF7A-0693-4418-9940-72BC9D0B683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2DFC-C1A8-4AA7-A4B1-6CDE238722E6}" type="datetimeFigureOut">
              <a:rPr kumimoji="1" lang="ja-JP" altLang="en-US" smtClean="0"/>
              <a:pPr/>
              <a:t>2011/3/30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DF7A-0693-4418-9940-72BC9D0B683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42DFC-C1A8-4AA7-A4B1-6CDE238722E6}" type="datetimeFigureOut">
              <a:rPr kumimoji="1" lang="ja-JP" altLang="en-US" smtClean="0"/>
              <a:pPr/>
              <a:t>2011/3/30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6DF7A-0693-4418-9940-72BC9D0B683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円弧 20"/>
          <p:cNvSpPr/>
          <p:nvPr/>
        </p:nvSpPr>
        <p:spPr>
          <a:xfrm>
            <a:off x="3851920" y="2132856"/>
            <a:ext cx="144016" cy="360040"/>
          </a:xfrm>
          <a:prstGeom prst="arc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TexTeXPicture" descr="&lt;?xml version=&quot;1.0&quot; encoding=&quot;utf-16&quot;?&gt;&#10;&lt;TeXTeX&gt;&#10;  &lt;preamble&gt;\documentclass{jsarticle}&#10;\usepackage{MyCommand3,HEP}&#10;\pagestyle{empty}&lt;/preamble&gt;&#10;  &lt;body&gt;\begin{align*} &#10;A'&#10;\end{align*}&lt;/body&gt;&#10;  &lt;fcolor&gt;FF000000&lt;/fcolor&gt;&#10;  &lt;bcolor&gt;FFFFFFFF&lt;/bcolor&gt;&#10;  &lt;transparent&gt;True&lt;/transparent&gt;&#10;  &lt;resolution&gt;1800&lt;/resolution&gt;&#10;  &lt;imageh&gt;200&lt;/imageh&gt;&#10;  &lt;imagew&gt;230&lt;/imagew&gt;&#10;  &lt;scale&gt;50&lt;/scale&gt;&#10;  &lt;cursor&gt;31&lt;/cursor&gt;&#10;&lt;/TeXTeX&gt;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1971" y="2255606"/>
            <a:ext cx="243416" cy="211666"/>
          </a:xfrm>
          <a:prstGeom prst="rect">
            <a:avLst/>
          </a:prstGeom>
        </p:spPr>
      </p:pic>
      <p:pic>
        <p:nvPicPr>
          <p:cNvPr id="6" name="TexTeXPicture" descr="&lt;?xml version=&quot;1.0&quot; encoding=&quot;utf-16&quot;?&gt;&#10;&lt;TeXTeX&gt;&#10;  &lt;preamble&gt;\documentclass{jsarticle}&#10;\usepackage{MyCommand3,HEP}&#10;\pagestyle{empty}&lt;/preamble&gt;&#10;  &lt;body&gt;\begin{align*} &#10;A&#10;\end{align*}&lt;/body&gt;&#10;  &lt;fcolor&gt;FF000000&lt;/fcolor&gt;&#10;  &lt;bcolor&gt;FFFFFFFF&lt;/bcolor&gt;&#10;  &lt;transparent&gt;True&lt;/transparent&gt;&#10;  &lt;resolution&gt;1800&lt;/resolution&gt;&#10;  &lt;imageh&gt;178&lt;/imageh&gt;&#10;  &lt;imagew&gt;171&lt;/imagew&gt;&#10;  &lt;scale&gt;50&lt;/scale&gt;&#10;  &lt;cursor&gt;17&lt;/cursor&gt;&#10;&lt;/TeXTeX&gt;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0305" y="2244973"/>
            <a:ext cx="180975" cy="188383"/>
          </a:xfrm>
          <a:prstGeom prst="rect">
            <a:avLst/>
          </a:prstGeom>
        </p:spPr>
      </p:pic>
      <p:cxnSp>
        <p:nvCxnSpPr>
          <p:cNvPr id="24" name="直線コネクタ 23"/>
          <p:cNvCxnSpPr/>
          <p:nvPr/>
        </p:nvCxnSpPr>
        <p:spPr>
          <a:xfrm>
            <a:off x="1918336" y="2351302"/>
            <a:ext cx="331236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rot="-1800000">
            <a:off x="1901841" y="2344774"/>
            <a:ext cx="331236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TexTeXPicture" descr="&lt;?xml version=&quot;1.0&quot; encoding=&quot;utf-16&quot;?&gt;&#10;&lt;TeXTeX&gt;&#10;  &lt;preamble&gt;\documentclass{jsarticle}&#10;\usepackage{MyCommand3,HEP}&#10;\pagestyle{empty}&lt;/preamble&gt;&#10;  &lt;body&gt;\begin{align*} &#10;\BLUE B'&#10;\end{align*}&lt;/body&gt;&#10;  &lt;fcolor&gt;FF0000FF&lt;/fcolor&gt;&#10;  &lt;bcolor&gt;FFFFFFFF&lt;/bcolor&gt;&#10;  &lt;transparent&gt;True&lt;/transparent&gt;&#10;  &lt;resolution&gt;1800&lt;/resolution&gt;&#10;  &lt;imageh&gt;200&lt;/imageh&gt;&#10;  &lt;imagew&gt;243&lt;/imagew&gt;&#10;  &lt;scale&gt;50&lt;/scale&gt;&#10;  &lt;cursor&gt;22&lt;/cursor&gt;&#10;&lt;/TeXTeX&gt;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35696" y="3140968"/>
            <a:ext cx="257175" cy="211666"/>
          </a:xfrm>
          <a:prstGeom prst="rect">
            <a:avLst/>
          </a:prstGeom>
        </p:spPr>
      </p:pic>
      <p:pic>
        <p:nvPicPr>
          <p:cNvPr id="28" name="TexTeXPicture" descr="&lt;?xml version=&quot;1.0&quot; encoding=&quot;utf-16&quot;?&gt;&#10;&lt;TeXTeX&gt;&#10;  &lt;preamble&gt;\documentclass{jsarticle}&#10;\usepackage{MyCommand3,HEP}&#10;\pagestyle{empty}&lt;/preamble&gt;&#10;  &lt;body&gt;\begin{align*} &#10;\BLUE B&#10;\end{align*}&lt;/body&gt;&#10;  &lt;fcolor&gt;FF000000&lt;/fcolor&gt;&#10;  &lt;bcolor&gt;FFFFFFFF&lt;/bcolor&gt;&#10;  &lt;transparent&gt;True&lt;/transparent&gt;&#10;  &lt;resolution&gt;1800&lt;/resolution&gt;&#10;  &lt;imageh&gt;170&lt;/imageh&gt;&#10;  &lt;imagew&gt;178&lt;/imagew&gt;&#10;  &lt;scale&gt;50&lt;/scale&gt;&#10;  &lt;cursor&gt;22&lt;/cursor&gt;&#10;&lt;/TeXTeX&gt;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31689" y="1351400"/>
            <a:ext cx="188383" cy="179916"/>
          </a:xfrm>
          <a:prstGeom prst="rect">
            <a:avLst/>
          </a:prstGeom>
        </p:spPr>
      </p:pic>
      <p:grpSp>
        <p:nvGrpSpPr>
          <p:cNvPr id="46" name="グループ化 45"/>
          <p:cNvGrpSpPr/>
          <p:nvPr/>
        </p:nvGrpSpPr>
        <p:grpSpPr>
          <a:xfrm>
            <a:off x="4067944" y="2564904"/>
            <a:ext cx="872061" cy="724957"/>
            <a:chOff x="5118832" y="2482263"/>
            <a:chExt cx="872061" cy="724957"/>
          </a:xfrm>
        </p:grpSpPr>
        <p:sp>
          <p:nvSpPr>
            <p:cNvPr id="42" name="テキスト ボックス 41"/>
            <p:cNvSpPr txBox="1"/>
            <p:nvPr/>
          </p:nvSpPr>
          <p:spPr>
            <a:xfrm rot="5400000">
              <a:off x="5368734" y="2555502"/>
              <a:ext cx="360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 dirty="0"/>
                <a:t>＝</a:t>
              </a:r>
              <a:endParaRPr kumimoji="1" lang="ja-JP" altLang="en-US" sz="2000" b="1" dirty="0"/>
            </a:p>
          </p:txBody>
        </p:sp>
        <p:pic>
          <p:nvPicPr>
            <p:cNvPr id="45" name="TexTeXPicture" descr="&lt;?xml version=&quot;1.0&quot; encoding=&quot;utf-16&quot;?&gt;&#10;&lt;TeXTeX&gt;&#10;  &lt;preamble&gt;\documentclass{jsarticle}&#10;\usepackage{MyCommand3,HEP}&#10;\pagestyle{empty}&lt;/preamble&gt;&#10;  &lt;body&gt;\begin{align*} &#10;&amp;amp;p_2\\[5pt]&#10;(E,\!&amp;amp;\,-\!\vc p)&#10;\end{align*}&lt;/body&gt;&#10;  &lt;fcolor&gt;FF000000&lt;/fcolor&gt;&#10;  &lt;bcolor&gt;FFFFFFFF&lt;/bcolor&gt;&#10;  &lt;transparent&gt;True&lt;/transparent&gt;&#10;  &lt;resolution&gt;1800&lt;/resolution&gt;&#10;  &lt;imageh&gt;685&lt;/imageh&gt;&#10;  &lt;imagew&gt;824&lt;/imagew&gt;&#10;  &lt;scale&gt;50&lt;/scale&gt;&#10;  &lt;cursor&gt;36&lt;/cursor&gt;&#10;&lt;/TeXTeX&gt;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18832" y="2482263"/>
              <a:ext cx="872061" cy="724957"/>
            </a:xfrm>
            <a:prstGeom prst="rect">
              <a:avLst/>
            </a:prstGeom>
          </p:spPr>
        </p:pic>
      </p:grpSp>
      <p:grpSp>
        <p:nvGrpSpPr>
          <p:cNvPr id="57" name="グループ化 56"/>
          <p:cNvGrpSpPr/>
          <p:nvPr/>
        </p:nvGrpSpPr>
        <p:grpSpPr>
          <a:xfrm>
            <a:off x="2195736" y="1484784"/>
            <a:ext cx="638167" cy="775756"/>
            <a:chOff x="3635896" y="3922423"/>
            <a:chExt cx="638167" cy="775756"/>
          </a:xfrm>
        </p:grpSpPr>
        <p:sp>
          <p:nvSpPr>
            <p:cNvPr id="48" name="テキスト ボックス 47"/>
            <p:cNvSpPr txBox="1"/>
            <p:nvPr/>
          </p:nvSpPr>
          <p:spPr>
            <a:xfrm rot="5400000">
              <a:off x="3741782" y="4078303"/>
              <a:ext cx="360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 dirty="0"/>
                <a:t>＝</a:t>
              </a:r>
              <a:endParaRPr kumimoji="1" lang="ja-JP" altLang="en-US" sz="2000" b="1" dirty="0"/>
            </a:p>
          </p:txBody>
        </p:sp>
        <p:pic>
          <p:nvPicPr>
            <p:cNvPr id="56" name="TexTeXPicture" descr="&lt;?xml version=&quot;1.0&quot; encoding=&quot;utf-16&quot;?&gt;&#10;&lt;TeXTeX&gt;&#10;  &lt;preamble&gt;\documentclass{jsarticle}&#10;\usepackage{MyCommand3,HEP}&#10;\pagestyle{empty}&lt;/preamble&gt;&#10;  &lt;body&gt;\begin{align*} &#10;(E,\vc p)\\[5pt]&#10;p_1\quad&#10;\end{align*}&lt;/body&gt;&#10;  &lt;fcolor&gt;FF000000&lt;/fcolor&gt;&#10;  &lt;bcolor&gt;FFFFFFFF&lt;/bcolor&gt;&#10;  &lt;transparent&gt;True&lt;/transparent&gt;&#10;  &lt;resolution&gt;1800&lt;/resolution&gt;&#10;  &lt;imageh&gt;733&lt;/imageh&gt;&#10;  &lt;imagew&gt;603&lt;/imagew&gt;&#10;  &lt;scale&gt;50&lt;/scale&gt;&#10;  &lt;cursor&gt;42&lt;/cursor&gt;&#10;&lt;/TeXTeX&gt;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35896" y="3922423"/>
              <a:ext cx="638167" cy="775756"/>
            </a:xfrm>
            <a:prstGeom prst="rect">
              <a:avLst/>
            </a:prstGeom>
          </p:spPr>
        </p:pic>
      </p:grpSp>
      <p:pic>
        <p:nvPicPr>
          <p:cNvPr id="58" name="TexTeXPicture" descr="&lt;?xml version=&quot;1.0&quot; encoding=&quot;utf-16&quot;?&gt;&#10;&lt;TeXTeX&gt;&#10;  &lt;preamble&gt;\documentclass{jsarticle}&#10;\usepackage{MyCommand3,HEP}&#10;\pagestyle{empty}&lt;/preamble&gt;&#10;  &lt;body&gt;\begin{align*} &#10;\BLUE(E,\vc k)=k_1&#10;\end{align*}&lt;/body&gt;&#10;  &lt;fcolor&gt;FF000000&lt;/fcolor&gt;&#10;  &lt;bcolor&gt;FFFFFFFF&lt;/bcolor&gt;&#10;  &lt;transparent&gt;True&lt;/transparent&gt;&#10;  &lt;resolution&gt;1800&lt;/resolution&gt;&#10;  &lt;imageh&gt;249&lt;/imageh&gt;&#10;  &lt;imagew&gt;1177&lt;/imagew&gt;&#10;  &lt;scale&gt;50&lt;/scale&gt;&#10;  &lt;cursor&gt;22&lt;/cursor&gt;&#10;&lt;/TeXTeX&gt;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71553" y="1340768"/>
            <a:ext cx="1245657" cy="263525"/>
          </a:xfrm>
          <a:prstGeom prst="rect">
            <a:avLst/>
          </a:prstGeom>
        </p:spPr>
      </p:pic>
      <p:pic>
        <p:nvPicPr>
          <p:cNvPr id="59" name="TexTeXPicture" descr="&lt;?xml version=&quot;1.0&quot; encoding=&quot;utf-16&quot;?&gt;&#10;&lt;TeXTeX&gt;&#10;  &lt;preamble&gt;\documentclass{jsarticle}&#10;\usepackage{MyCommand3,HEP}&#10;\pagestyle{empty}&lt;/preamble&gt;&#10;  &lt;body&gt;\begin{align*} &#10;\BLUE k_2=(E,-\vc k)&#10;\end{align*}&lt;/body&gt;&#10;  &lt;fcolor&gt;FF000000&lt;/fcolor&gt;&#10;  &lt;bcolor&gt;FFFFFFFF&lt;/bcolor&gt;&#10;  &lt;transparent&gt;True&lt;/transparent&gt;&#10;  &lt;resolution&gt;1800&lt;/resolution&gt;&#10;  &lt;imageh&gt;249&lt;/imageh&gt;&#10;  &lt;imagew&gt;1386&lt;/imagew&gt;&#10;  &lt;scale&gt;50&lt;/scale&gt;&#10;  &lt;cursor&gt;4&lt;/cursor&gt;&#10;&lt;/TeXTeX&gt;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18486" y="3127789"/>
            <a:ext cx="1466850" cy="263525"/>
          </a:xfrm>
          <a:prstGeom prst="rect">
            <a:avLst/>
          </a:prstGeom>
        </p:spPr>
      </p:pic>
      <p:sp>
        <p:nvSpPr>
          <p:cNvPr id="60" name="二等辺三角形 59"/>
          <p:cNvSpPr/>
          <p:nvPr/>
        </p:nvSpPr>
        <p:spPr>
          <a:xfrm rot="5400000">
            <a:off x="2987824" y="2204864"/>
            <a:ext cx="144016" cy="2880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二等辺三角形 60"/>
          <p:cNvSpPr/>
          <p:nvPr/>
        </p:nvSpPr>
        <p:spPr>
          <a:xfrm rot="-5400000">
            <a:off x="3995936" y="2204864"/>
            <a:ext cx="144016" cy="2880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二等辺三角形 61"/>
          <p:cNvSpPr/>
          <p:nvPr/>
        </p:nvSpPr>
        <p:spPr>
          <a:xfrm rot="3600000">
            <a:off x="4372686" y="1691161"/>
            <a:ext cx="144016" cy="288032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二等辺三角形 62"/>
          <p:cNvSpPr/>
          <p:nvPr/>
        </p:nvSpPr>
        <p:spPr>
          <a:xfrm rot="14400000">
            <a:off x="2633860" y="2688640"/>
            <a:ext cx="144016" cy="288032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TexTeXPicture" descr="&lt;?xml version=&quot;1.0&quot; encoding=&quot;utf-16&quot;?&gt;&#10;&lt;TeXTeX&gt;&#10;  &lt;preamble&gt;\documentclass{jsarticle}&#10;\usepackage{MyCommand3,HEP}&#10;\pagestyle{empty}&lt;/preamble&gt;&#10;  &lt;body&gt;\begin{align*} &#10;\RED\theta&#10;\end{align*}&lt;/body&gt;&#10;  &lt;fcolor&gt;FF000000&lt;/fcolor&gt;&#10;  &lt;bcolor&gt;FFFFFFFF&lt;/bcolor&gt;&#10;  &lt;transparent&gt;True&lt;/transparent&gt;&#10;  &lt;resolution&gt;1800&lt;/resolution&gt;&#10;  &lt;imageh&gt;177&lt;/imageh&gt;&#10;  &lt;imagew&gt;102&lt;/imagew&gt;&#10;  &lt;scale&gt;50&lt;/scale&gt;&#10;  &lt;cursor&gt;26&lt;/cursor&gt;&#10;&lt;/TeXTeX&gt;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139952" y="2060848"/>
            <a:ext cx="107950" cy="1873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��< ? x m l   v e r s i o n = " 1 . 0 "   e n c o d i n g = " u t f - 1 6 " ? > < T e X T e X >  
     < p r e a m b l e > \ d o c u m e n t c l a s s { j s a r t i c l e }  
 \ u s e p a c k a g e { M y C o m m a n d 3 , H E P }  
 \ p a g e s t y l e { e m p t y } < / p r e a m b l e >  
     < b o d y > \ b e g i n { a l i g n * }    
  
 \ e n d { a l i g n * } < / b o d y >  
     < f c o l o r > F F 0 0 0 0 0 0 < / f c o l o r >  
     < b c o l o r > F F F F F F F F < / b c o l o r >  
     < t r a n s p a r e n t > T r u e < / t r a n s p a r e n t >  
     < r e s o l u t i o n > 1 8 0 0 < / r e s o l u t i o n >  
     < i m a g e h > - 1 < / i m a g e h >  
     < i m a g e w > - 1 < / i m a g e w >  
     < s c a l e > 5 0 < / s c a l e >  
     < c u r s o r > 1 6 < / c u r s o r >  
 < / T e X T e X > 
</file>

<file path=customXml/itemProps1.xml><?xml version="1.0" encoding="utf-8"?>
<ds:datastoreItem xmlns:ds="http://schemas.openxmlformats.org/officeDocument/2006/customXml" ds:itemID="{621079B0-EC19-4243-9712-C677B7AA0EC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</Words>
  <Application>Microsoft Office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Misho</dc:creator>
  <cp:lastModifiedBy>Misho</cp:lastModifiedBy>
  <cp:revision>4</cp:revision>
  <dcterms:created xsi:type="dcterms:W3CDTF">2011-03-30T10:39:44Z</dcterms:created>
  <dcterms:modified xsi:type="dcterms:W3CDTF">2011-03-30T11:42:14Z</dcterms:modified>
</cp:coreProperties>
</file>