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B1617-2451-4E16-A0BD-78AACF7F7A64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D1334-2AF7-4C50-A8D1-F8691D546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0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Carefully consider the impact of pre-processing steps:</a:t>
            </a:r>
          </a:p>
          <a:p>
            <a:r>
              <a:rPr lang="en-US" dirty="0" smtClean="0"/>
              <a:t>-    Di</a:t>
            </a:r>
            <a:r>
              <a:rPr lang="fr-FR" dirty="0" err="1" smtClean="0"/>
              <a:t>ffusion</a:t>
            </a:r>
            <a:r>
              <a:rPr lang="fr-FR" dirty="0" smtClean="0"/>
              <a:t> </a:t>
            </a:r>
            <a:r>
              <a:rPr lang="fr-FR" dirty="0" err="1" smtClean="0"/>
              <a:t>tensor</a:t>
            </a:r>
            <a:r>
              <a:rPr lang="fr-FR" dirty="0" smtClean="0"/>
              <a:t> estimation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Subject</a:t>
            </a:r>
            <a:r>
              <a:rPr lang="fr-FR" dirty="0" smtClean="0"/>
              <a:t> motion 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Quality</a:t>
            </a:r>
            <a:r>
              <a:rPr lang="fr-FR" dirty="0" smtClean="0"/>
              <a:t> check </a:t>
            </a:r>
            <a:r>
              <a:rPr lang="fr-FR" dirty="0" err="1" smtClean="0"/>
              <a:t>before</a:t>
            </a:r>
            <a:r>
              <a:rPr lang="fr-FR" dirty="0" smtClean="0"/>
              <a:t> and </a:t>
            </a:r>
            <a:r>
              <a:rPr lang="fr-FR" dirty="0" err="1" smtClean="0"/>
              <a:t>after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5F68-731A-483D-A455-7322250CF4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5F68-731A-483D-A455-7322250CF4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8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16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4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4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4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9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9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1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BFA21-CA2B-4D6D-A45F-C7A4C2799BF1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53B8-8925-4C22-8832-77EF64ADC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9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16828" y="234888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Eddy current  and movement correction</a:t>
            </a:r>
            <a:endParaRPr lang="en-US" sz="12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16828" y="162880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Center parameters</a:t>
            </a:r>
            <a:endParaRPr lang="en-US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32040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Brain extraction</a:t>
            </a:r>
            <a:endParaRPr lang="en-US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32040" y="58772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Tensor Computation</a:t>
            </a:r>
            <a:endParaRPr lang="en-US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07804" y="386104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B0 mapping correction</a:t>
            </a:r>
            <a:endParaRPr lang="en-US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07804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Brain extraction</a:t>
            </a:r>
            <a:endParaRPr lang="en-US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807804" y="58772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Tensor Computation</a:t>
            </a:r>
            <a:endParaRPr lang="en-US" sz="1200" dirty="0"/>
          </a:p>
        </p:txBody>
      </p:sp>
      <p:cxnSp>
        <p:nvCxnSpPr>
          <p:cNvPr id="10" name="Connecteur droit avec flèche 9"/>
          <p:cNvCxnSpPr>
            <a:stCxn id="3" idx="2"/>
            <a:endCxn id="2" idx="0"/>
          </p:cNvCxnSpPr>
          <p:nvPr/>
        </p:nvCxnSpPr>
        <p:spPr>
          <a:xfrm>
            <a:off x="4564900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2"/>
            <a:endCxn id="6" idx="0"/>
          </p:cNvCxnSpPr>
          <p:nvPr/>
        </p:nvCxnSpPr>
        <p:spPr>
          <a:xfrm rot="5400000">
            <a:off x="3506332" y="2802480"/>
            <a:ext cx="1008112" cy="1109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" idx="2"/>
            <a:endCxn id="4" idx="0"/>
          </p:cNvCxnSpPr>
          <p:nvPr/>
        </p:nvCxnSpPr>
        <p:spPr>
          <a:xfrm rot="16200000" flipH="1">
            <a:off x="4064394" y="3353442"/>
            <a:ext cx="2016224" cy="1015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2"/>
            <a:endCxn id="7" idx="0"/>
          </p:cNvCxnSpPr>
          <p:nvPr/>
        </p:nvCxnSpPr>
        <p:spPr>
          <a:xfrm>
            <a:off x="3455876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2"/>
            <a:endCxn id="8" idx="0"/>
          </p:cNvCxnSpPr>
          <p:nvPr/>
        </p:nvCxnSpPr>
        <p:spPr>
          <a:xfrm>
            <a:off x="3455876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2"/>
            <a:endCxn id="5" idx="0"/>
          </p:cNvCxnSpPr>
          <p:nvPr/>
        </p:nvCxnSpPr>
        <p:spPr>
          <a:xfrm>
            <a:off x="5580112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7950" y="116035"/>
            <a:ext cx="435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Tensor preprocessing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42460" y="1199419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 (2011)</a:t>
            </a:r>
          </a:p>
        </p:txBody>
      </p:sp>
    </p:spTree>
    <p:extLst>
      <p:ext uri="{BB962C8B-B14F-4D97-AF65-F5344CB8AC3E}">
        <p14:creationId xmlns:p14="http://schemas.microsoft.com/office/powerpoint/2010/main" val="13809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16828" y="234888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Eddy </a:t>
            </a:r>
            <a:r>
              <a:rPr lang="fr-FR" sz="1200" dirty="0" err="1" smtClean="0"/>
              <a:t>current</a:t>
            </a:r>
            <a:r>
              <a:rPr lang="fr-FR" sz="1200" dirty="0" smtClean="0"/>
              <a:t>  and </a:t>
            </a:r>
            <a:r>
              <a:rPr lang="fr-FR" sz="1200" dirty="0" err="1" smtClean="0"/>
              <a:t>movement</a:t>
            </a:r>
            <a:r>
              <a:rPr lang="fr-FR" sz="1200" dirty="0" smtClean="0"/>
              <a:t> correction</a:t>
            </a:r>
            <a:endParaRPr lang="fr-FR" sz="12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16828" y="162880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Center </a:t>
            </a:r>
            <a:r>
              <a:rPr lang="fr-FR" sz="1200" dirty="0" err="1" smtClean="0"/>
              <a:t>parameters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32040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32040" y="58772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807804" y="386104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B0 </a:t>
            </a:r>
            <a:r>
              <a:rPr lang="fr-FR" sz="1200" dirty="0" err="1"/>
              <a:t>mapping</a:t>
            </a:r>
            <a:r>
              <a:rPr lang="fr-FR" sz="1200" dirty="0"/>
              <a:t> correction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807804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807804" y="587727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cxnSp>
        <p:nvCxnSpPr>
          <p:cNvPr id="10" name="Connecteur droit avec flèche 9"/>
          <p:cNvCxnSpPr>
            <a:stCxn id="3" idx="2"/>
            <a:endCxn id="2" idx="0"/>
          </p:cNvCxnSpPr>
          <p:nvPr/>
        </p:nvCxnSpPr>
        <p:spPr>
          <a:xfrm>
            <a:off x="4564900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2"/>
            <a:endCxn id="6" idx="0"/>
          </p:cNvCxnSpPr>
          <p:nvPr/>
        </p:nvCxnSpPr>
        <p:spPr>
          <a:xfrm rot="5400000">
            <a:off x="3506332" y="2802480"/>
            <a:ext cx="1008112" cy="1109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" idx="2"/>
            <a:endCxn id="4" idx="0"/>
          </p:cNvCxnSpPr>
          <p:nvPr/>
        </p:nvCxnSpPr>
        <p:spPr>
          <a:xfrm rot="16200000" flipH="1">
            <a:off x="4064394" y="3353442"/>
            <a:ext cx="2016224" cy="1015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2"/>
            <a:endCxn id="7" idx="0"/>
          </p:cNvCxnSpPr>
          <p:nvPr/>
        </p:nvCxnSpPr>
        <p:spPr>
          <a:xfrm>
            <a:off x="3455876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2"/>
            <a:endCxn id="8" idx="0"/>
          </p:cNvCxnSpPr>
          <p:nvPr/>
        </p:nvCxnSpPr>
        <p:spPr>
          <a:xfrm>
            <a:off x="3455876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2"/>
            <a:endCxn id="5" idx="0"/>
          </p:cNvCxnSpPr>
          <p:nvPr/>
        </p:nvCxnSpPr>
        <p:spPr>
          <a:xfrm>
            <a:off x="5580112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7950" y="116035"/>
            <a:ext cx="435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Tensor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fr-FR" sz="3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42460" y="1199419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 (2011)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950" y="1724615"/>
            <a:ext cx="3563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do's and don'ts of </a:t>
            </a:r>
            <a:r>
              <a:rPr lang="fr-FR" dirty="0"/>
              <a:t>diffusion MRI </a:t>
            </a:r>
            <a:r>
              <a:rPr lang="fr-FR" i="1" dirty="0"/>
              <a:t>(Jones et al</a:t>
            </a:r>
            <a:r>
              <a:rPr lang="fr-FR" i="1" dirty="0" smtClean="0"/>
              <a:t>., </a:t>
            </a:r>
            <a:r>
              <a:rPr lang="fr-FR" i="1" dirty="0" err="1" smtClean="0"/>
              <a:t>NeuroImage</a:t>
            </a:r>
            <a:r>
              <a:rPr lang="fr-FR" i="1" dirty="0" smtClean="0"/>
              <a:t>  </a:t>
            </a:r>
            <a:r>
              <a:rPr lang="fr-FR" i="1" dirty="0"/>
              <a:t>2013)</a:t>
            </a:r>
          </a:p>
          <a:p>
            <a:pPr algn="just"/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Carefully </a:t>
            </a:r>
            <a:r>
              <a:rPr lang="en-US" dirty="0"/>
              <a:t>consider the impact of pre-processing </a:t>
            </a:r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16828" y="2348880"/>
            <a:ext cx="129614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Eddy </a:t>
            </a:r>
            <a:r>
              <a:rPr lang="fr-FR" sz="1200" dirty="0" err="1" smtClean="0"/>
              <a:t>current</a:t>
            </a:r>
            <a:r>
              <a:rPr lang="fr-FR" sz="1200" dirty="0" smtClean="0"/>
              <a:t>  and </a:t>
            </a:r>
            <a:r>
              <a:rPr lang="fr-FR" sz="1200" dirty="0" err="1" smtClean="0"/>
              <a:t>movement</a:t>
            </a:r>
            <a:endParaRPr lang="fr-FR" sz="1200" dirty="0" smtClean="0"/>
          </a:p>
          <a:p>
            <a:pPr algn="ctr"/>
            <a:r>
              <a:rPr lang="fr-FR" sz="1200" dirty="0" smtClean="0"/>
              <a:t>correction</a:t>
            </a:r>
            <a:endParaRPr lang="fr-FR" sz="12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16828" y="162880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Center </a:t>
            </a:r>
            <a:r>
              <a:rPr lang="fr-FR" sz="1200" dirty="0" err="1" smtClean="0"/>
              <a:t>parameters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32040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32040" y="5877272"/>
            <a:ext cx="1296144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807804" y="386104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B0 </a:t>
            </a:r>
            <a:r>
              <a:rPr lang="fr-FR" sz="1200" dirty="0" err="1"/>
              <a:t>mapping</a:t>
            </a:r>
            <a:r>
              <a:rPr lang="fr-FR" sz="1200" dirty="0"/>
              <a:t> correction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807804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807804" y="5877272"/>
            <a:ext cx="1296144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cxnSp>
        <p:nvCxnSpPr>
          <p:cNvPr id="10" name="Connecteur droit avec flèche 9"/>
          <p:cNvCxnSpPr>
            <a:stCxn id="3" idx="2"/>
            <a:endCxn id="2" idx="0"/>
          </p:cNvCxnSpPr>
          <p:nvPr/>
        </p:nvCxnSpPr>
        <p:spPr>
          <a:xfrm>
            <a:off x="4564900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2"/>
            <a:endCxn id="6" idx="0"/>
          </p:cNvCxnSpPr>
          <p:nvPr/>
        </p:nvCxnSpPr>
        <p:spPr>
          <a:xfrm rot="5400000">
            <a:off x="3506332" y="2802480"/>
            <a:ext cx="1008112" cy="1109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" idx="2"/>
            <a:endCxn id="4" idx="0"/>
          </p:cNvCxnSpPr>
          <p:nvPr/>
        </p:nvCxnSpPr>
        <p:spPr>
          <a:xfrm rot="16200000" flipH="1">
            <a:off x="4064394" y="3353442"/>
            <a:ext cx="2016224" cy="1015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2"/>
            <a:endCxn id="7" idx="0"/>
          </p:cNvCxnSpPr>
          <p:nvPr/>
        </p:nvCxnSpPr>
        <p:spPr>
          <a:xfrm>
            <a:off x="3455876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2"/>
            <a:endCxn id="8" idx="0"/>
          </p:cNvCxnSpPr>
          <p:nvPr/>
        </p:nvCxnSpPr>
        <p:spPr>
          <a:xfrm>
            <a:off x="3455876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2"/>
            <a:endCxn id="5" idx="0"/>
          </p:cNvCxnSpPr>
          <p:nvPr/>
        </p:nvCxnSpPr>
        <p:spPr>
          <a:xfrm>
            <a:off x="5580112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293009" y="2436637"/>
            <a:ext cx="294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Bvec</a:t>
            </a:r>
            <a:r>
              <a:rPr lang="fr-FR" dirty="0" smtClean="0"/>
              <a:t> rotation </a:t>
            </a:r>
            <a:r>
              <a:rPr lang="fr-FR" dirty="0" err="1" smtClean="0"/>
              <a:t>after</a:t>
            </a:r>
            <a:r>
              <a:rPr lang="fr-FR" dirty="0" smtClean="0"/>
              <a:t> correction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156176" y="5877272"/>
            <a:ext cx="320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dirty="0" err="1"/>
              <a:t>weighted</a:t>
            </a:r>
            <a:r>
              <a:rPr lang="fr-FR" dirty="0"/>
              <a:t> least </a:t>
            </a:r>
            <a:r>
              <a:rPr lang="fr-FR" dirty="0" smtClean="0"/>
              <a:t>squares </a:t>
            </a:r>
            <a:r>
              <a:rPr lang="fr-FR" dirty="0" err="1" smtClean="0"/>
              <a:t>fitting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Robust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itting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RESTORE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7950" y="116035"/>
            <a:ext cx="4353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Tensor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42460" y="1199419"/>
            <a:ext cx="1906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 (2011)</a:t>
            </a:r>
          </a:p>
          <a:p>
            <a:r>
              <a:rPr lang="fr-FR" sz="2800" b="1" dirty="0" smtClean="0">
                <a:solidFill>
                  <a:schemeClr val="accent2"/>
                </a:solidFill>
              </a:rPr>
              <a:t>New (2016)</a:t>
            </a:r>
          </a:p>
        </p:txBody>
      </p:sp>
    </p:spTree>
    <p:extLst>
      <p:ext uri="{BB962C8B-B14F-4D97-AF65-F5344CB8AC3E}">
        <p14:creationId xmlns:p14="http://schemas.microsoft.com/office/powerpoint/2010/main" val="15395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16828" y="2348880"/>
            <a:ext cx="1296144" cy="5040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Eddy </a:t>
            </a:r>
            <a:r>
              <a:rPr lang="fr-FR" sz="1200" dirty="0" err="1" smtClean="0"/>
              <a:t>current</a:t>
            </a:r>
            <a:r>
              <a:rPr lang="fr-FR" sz="1200" dirty="0" smtClean="0"/>
              <a:t>  and </a:t>
            </a:r>
            <a:r>
              <a:rPr lang="fr-FR" sz="1200" dirty="0" err="1" smtClean="0"/>
              <a:t>movement</a:t>
            </a:r>
            <a:endParaRPr lang="fr-FR" sz="1200" dirty="0" smtClean="0"/>
          </a:p>
          <a:p>
            <a:pPr algn="ctr"/>
            <a:r>
              <a:rPr lang="fr-FR" sz="1200" dirty="0" smtClean="0"/>
              <a:t> correction</a:t>
            </a:r>
            <a:endParaRPr lang="fr-FR" sz="12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916828" y="162880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Center </a:t>
            </a:r>
            <a:r>
              <a:rPr lang="fr-FR" sz="1200" dirty="0" err="1" smtClean="0"/>
              <a:t>parameters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932040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932040" y="5877272"/>
            <a:ext cx="1296144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807804" y="386104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B0 </a:t>
            </a:r>
            <a:r>
              <a:rPr lang="fr-FR" sz="1200" dirty="0" err="1"/>
              <a:t>mapping</a:t>
            </a:r>
            <a:r>
              <a:rPr lang="fr-FR" sz="1200" dirty="0"/>
              <a:t> correction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807804" y="4869160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Brain</a:t>
            </a:r>
            <a:r>
              <a:rPr lang="fr-FR" sz="1200" dirty="0" smtClean="0"/>
              <a:t> extraction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807804" y="5877272"/>
            <a:ext cx="1296144" cy="43204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Tensor</a:t>
            </a:r>
            <a:r>
              <a:rPr lang="fr-FR" sz="1200" dirty="0"/>
              <a:t> Computation</a:t>
            </a:r>
          </a:p>
        </p:txBody>
      </p:sp>
      <p:cxnSp>
        <p:nvCxnSpPr>
          <p:cNvPr id="10" name="Connecteur droit avec flèche 9"/>
          <p:cNvCxnSpPr>
            <a:stCxn id="3" idx="2"/>
            <a:endCxn id="2" idx="0"/>
          </p:cNvCxnSpPr>
          <p:nvPr/>
        </p:nvCxnSpPr>
        <p:spPr>
          <a:xfrm>
            <a:off x="4564900" y="20608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2" idx="2"/>
            <a:endCxn id="6" idx="0"/>
          </p:cNvCxnSpPr>
          <p:nvPr/>
        </p:nvCxnSpPr>
        <p:spPr>
          <a:xfrm rot="5400000">
            <a:off x="3506332" y="2802480"/>
            <a:ext cx="1008112" cy="1109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2" idx="2"/>
            <a:endCxn id="4" idx="0"/>
          </p:cNvCxnSpPr>
          <p:nvPr/>
        </p:nvCxnSpPr>
        <p:spPr>
          <a:xfrm rot="16200000" flipH="1">
            <a:off x="4064394" y="3353442"/>
            <a:ext cx="2016224" cy="1015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6" idx="2"/>
            <a:endCxn id="7" idx="0"/>
          </p:cNvCxnSpPr>
          <p:nvPr/>
        </p:nvCxnSpPr>
        <p:spPr>
          <a:xfrm>
            <a:off x="3455876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7" idx="2"/>
            <a:endCxn id="8" idx="0"/>
          </p:cNvCxnSpPr>
          <p:nvPr/>
        </p:nvCxnSpPr>
        <p:spPr>
          <a:xfrm>
            <a:off x="3455876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4" idx="2"/>
            <a:endCxn id="5" idx="0"/>
          </p:cNvCxnSpPr>
          <p:nvPr/>
        </p:nvCxnSpPr>
        <p:spPr>
          <a:xfrm>
            <a:off x="5580112" y="53012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5724128" y="2396921"/>
            <a:ext cx="1008112" cy="3905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rotations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24128" y="1469800"/>
            <a:ext cx="1008112" cy="75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volumes</a:t>
            </a:r>
          </a:p>
          <a:p>
            <a:pPr algn="ctr"/>
            <a:r>
              <a:rPr lang="fr-FR" sz="1200" dirty="0"/>
              <a:t>slices</a:t>
            </a:r>
          </a:p>
          <a:p>
            <a:pPr algn="ctr"/>
            <a:r>
              <a:rPr lang="fr-FR" sz="1200" dirty="0" err="1"/>
              <a:t>dropouts</a:t>
            </a:r>
            <a:endParaRPr lang="fr-FR" sz="12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047233" y="3881808"/>
            <a:ext cx="1360548" cy="3905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Cost</a:t>
            </a:r>
            <a:r>
              <a:rPr lang="fr-FR" sz="1200" dirty="0"/>
              <a:t> </a:t>
            </a:r>
            <a:r>
              <a:rPr lang="fr-FR" sz="1200" dirty="0" err="1"/>
              <a:t>measure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971245" y="5898032"/>
            <a:ext cx="1512523" cy="3905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K-</a:t>
            </a:r>
            <a:r>
              <a:rPr lang="fr-FR" sz="1200" dirty="0" err="1" smtClean="0"/>
              <a:t>means</a:t>
            </a:r>
            <a:r>
              <a:rPr lang="fr-FR" sz="1200" dirty="0" smtClean="0"/>
              <a:t> </a:t>
            </a:r>
            <a:r>
              <a:rPr lang="fr-FR" sz="1200" dirty="0" err="1"/>
              <a:t>clustering</a:t>
            </a:r>
            <a:endParaRPr lang="fr-FR" sz="12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2483768" y="1657312"/>
            <a:ext cx="1008112" cy="3750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Anatomical</a:t>
            </a:r>
            <a:r>
              <a:rPr lang="fr-FR" sz="1200" dirty="0" smtClean="0"/>
              <a:t> </a:t>
            </a:r>
            <a:r>
              <a:rPr lang="fr-FR" sz="1200" dirty="0" err="1" smtClean="0"/>
              <a:t>anomaly</a:t>
            </a:r>
            <a:endParaRPr lang="fr-FR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542460" y="1199419"/>
            <a:ext cx="19061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 (2011)</a:t>
            </a:r>
          </a:p>
          <a:p>
            <a:r>
              <a:rPr lang="fr-FR" sz="2800" b="1" dirty="0" smtClean="0">
                <a:solidFill>
                  <a:schemeClr val="accent2"/>
                </a:solidFill>
              </a:rPr>
              <a:t>New (2016)</a:t>
            </a:r>
          </a:p>
          <a:p>
            <a:r>
              <a:rPr lang="fr-FR" sz="2800" b="1" dirty="0" smtClean="0">
                <a:solidFill>
                  <a:schemeClr val="accent3"/>
                </a:solidFill>
              </a:rPr>
              <a:t>QC</a:t>
            </a:r>
            <a:endParaRPr lang="fr-FR" sz="2800" b="1" dirty="0">
              <a:solidFill>
                <a:schemeClr val="accent3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7950" y="116035"/>
            <a:ext cx="4330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Tensor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Affichage à l'écran (4:3)</PresentationFormat>
  <Paragraphs>60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admin-local</dc:creator>
  <cp:lastModifiedBy>admin-local</cp:lastModifiedBy>
  <cp:revision>1</cp:revision>
  <dcterms:created xsi:type="dcterms:W3CDTF">2018-01-25T13:59:35Z</dcterms:created>
  <dcterms:modified xsi:type="dcterms:W3CDTF">2018-01-25T13:59:55Z</dcterms:modified>
</cp:coreProperties>
</file>